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0"/>
  </p:notesMasterIdLst>
  <p:sldIdLst>
    <p:sldId id="257" r:id="rId6"/>
    <p:sldId id="353" r:id="rId7"/>
    <p:sldId id="352" r:id="rId8"/>
    <p:sldId id="286" r:id="rId9"/>
    <p:sldId id="369" r:id="rId10"/>
    <p:sldId id="365" r:id="rId11"/>
    <p:sldId id="323" r:id="rId12"/>
    <p:sldId id="306" r:id="rId13"/>
    <p:sldId id="328" r:id="rId14"/>
    <p:sldId id="329" r:id="rId15"/>
    <p:sldId id="364" r:id="rId16"/>
    <p:sldId id="325" r:id="rId17"/>
    <p:sldId id="359" r:id="rId18"/>
    <p:sldId id="326" r:id="rId19"/>
    <p:sldId id="327" r:id="rId20"/>
    <p:sldId id="366" r:id="rId21"/>
    <p:sldId id="333" r:id="rId22"/>
    <p:sldId id="360" r:id="rId23"/>
    <p:sldId id="331" r:id="rId24"/>
    <p:sldId id="330" r:id="rId25"/>
    <p:sldId id="340" r:id="rId26"/>
    <p:sldId id="344" r:id="rId27"/>
    <p:sldId id="345" r:id="rId28"/>
    <p:sldId id="339" r:id="rId29"/>
    <p:sldId id="361" r:id="rId30"/>
    <p:sldId id="370" r:id="rId31"/>
    <p:sldId id="367" r:id="rId32"/>
    <p:sldId id="332" r:id="rId33"/>
    <p:sldId id="349" r:id="rId34"/>
    <p:sldId id="354" r:id="rId35"/>
    <p:sldId id="299" r:id="rId36"/>
    <p:sldId id="371" r:id="rId37"/>
    <p:sldId id="363" r:id="rId38"/>
    <p:sldId id="341" r:id="rId39"/>
    <p:sldId id="373" r:id="rId40"/>
    <p:sldId id="355" r:id="rId41"/>
    <p:sldId id="348" r:id="rId42"/>
    <p:sldId id="346" r:id="rId43"/>
    <p:sldId id="357" r:id="rId44"/>
    <p:sldId id="347" r:id="rId45"/>
    <p:sldId id="372" r:id="rId46"/>
    <p:sldId id="351" r:id="rId47"/>
    <p:sldId id="358" r:id="rId48"/>
    <p:sldId id="302" r:id="rId4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AA5731-A796-1D25-BEE0-624F7B1EBE98}" name="Alejandro Martinez Bugge" initials="AB" userId="S::ambu@teamdanmark.dk::eb37b7be-62d2-49ce-aaec-68423c7f13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C2B4B"/>
    <a:srgbClr val="C7C7C7"/>
    <a:srgbClr val="17253E"/>
    <a:srgbClr val="CF2D48"/>
    <a:srgbClr val="F3F3F3"/>
    <a:srgbClr val="D52F48"/>
    <a:srgbClr val="E7334B"/>
    <a:srgbClr val="BF9963"/>
    <a:srgbClr val="16223F"/>
    <a:srgbClr val="DC3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CC438-F5D4-4709-BDB0-B39B6FD7C348}" v="69" dt="2022-10-03T10:36:13.64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0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Martinez Bugge" userId="S::ambu@teamdanmark.dk::eb37b7be-62d2-49ce-aaec-68423c7f13ba" providerId="AD" clId="Web-{D0473C85-9FE4-3D86-3FD8-28426837177D}"/>
    <pc:docChg chg="mod addSld delSld">
      <pc:chgData name="Alejandro Martinez Bugge" userId="S::ambu@teamdanmark.dk::eb37b7be-62d2-49ce-aaec-68423c7f13ba" providerId="AD" clId="Web-{D0473C85-9FE4-3D86-3FD8-28426837177D}" dt="2022-01-25T20:28:27.016" v="4"/>
      <pc:docMkLst>
        <pc:docMk/>
      </pc:docMkLst>
      <pc:sldChg chg="addCm">
        <pc:chgData name="Alejandro Martinez Bugge" userId="S::ambu@teamdanmark.dk::eb37b7be-62d2-49ce-aaec-68423c7f13ba" providerId="AD" clId="Web-{D0473C85-9FE4-3D86-3FD8-28426837177D}" dt="2022-01-25T20:28:09.078" v="3"/>
        <pc:sldMkLst>
          <pc:docMk/>
          <pc:sldMk cId="2255874887" sldId="306"/>
        </pc:sldMkLst>
      </pc:sldChg>
      <pc:sldChg chg="addCm">
        <pc:chgData name="Alejandro Martinez Bugge" userId="S::ambu@teamdanmark.dk::eb37b7be-62d2-49ce-aaec-68423c7f13ba" providerId="AD" clId="Web-{D0473C85-9FE4-3D86-3FD8-28426837177D}" dt="2022-01-25T20:28:27.016" v="4"/>
        <pc:sldMkLst>
          <pc:docMk/>
          <pc:sldMk cId="1155006663" sldId="331"/>
        </pc:sldMkLst>
      </pc:sldChg>
      <pc:sldChg chg="new del">
        <pc:chgData name="Alejandro Martinez Bugge" userId="S::ambu@teamdanmark.dk::eb37b7be-62d2-49ce-aaec-68423c7f13ba" providerId="AD" clId="Web-{D0473C85-9FE4-3D86-3FD8-28426837177D}" dt="2022-01-25T20:25:52.810" v="1"/>
        <pc:sldMkLst>
          <pc:docMk/>
          <pc:sldMk cId="951589315" sldId="358"/>
        </pc:sldMkLst>
      </pc:sldChg>
    </pc:docChg>
  </pc:docChgLst>
  <pc:docChgLst>
    <pc:chgData name="Peter Jensen" userId="e33e1005-46b7-427e-aa22-01de2bc466a8" providerId="ADAL" clId="{A2FE1D41-8ACB-4CBD-8631-97077DA41C5A}"/>
    <pc:docChg chg="modSld">
      <pc:chgData name="Peter Jensen" userId="e33e1005-46b7-427e-aa22-01de2bc466a8" providerId="ADAL" clId="{A2FE1D41-8ACB-4CBD-8631-97077DA41C5A}" dt="2022-05-24T14:06:21.640" v="79" actId="20577"/>
      <pc:docMkLst>
        <pc:docMk/>
      </pc:docMkLst>
      <pc:sldChg chg="modNotesTx">
        <pc:chgData name="Peter Jensen" userId="e33e1005-46b7-427e-aa22-01de2bc466a8" providerId="ADAL" clId="{A2FE1D41-8ACB-4CBD-8631-97077DA41C5A}" dt="2022-05-24T14:06:21.640" v="79" actId="20577"/>
        <pc:sldMkLst>
          <pc:docMk/>
          <pc:sldMk cId="604641005" sldId="349"/>
        </pc:sldMkLst>
      </pc:sldChg>
      <pc:sldChg chg="modNotesTx">
        <pc:chgData name="Peter Jensen" userId="e33e1005-46b7-427e-aa22-01de2bc466a8" providerId="ADAL" clId="{A2FE1D41-8ACB-4CBD-8631-97077DA41C5A}" dt="2022-05-24T14:03:21.211" v="73" actId="20577"/>
        <pc:sldMkLst>
          <pc:docMk/>
          <pc:sldMk cId="895444587" sldId="364"/>
        </pc:sldMkLst>
      </pc:sldChg>
      <pc:sldChg chg="modNotesTx">
        <pc:chgData name="Peter Jensen" userId="e33e1005-46b7-427e-aa22-01de2bc466a8" providerId="ADAL" clId="{A2FE1D41-8ACB-4CBD-8631-97077DA41C5A}" dt="2022-05-24T14:02:01.933" v="72" actId="20577"/>
        <pc:sldMkLst>
          <pc:docMk/>
          <pc:sldMk cId="201361643" sldId="365"/>
        </pc:sldMkLst>
      </pc:sldChg>
      <pc:sldChg chg="modNotesTx">
        <pc:chgData name="Peter Jensen" userId="e33e1005-46b7-427e-aa22-01de2bc466a8" providerId="ADAL" clId="{A2FE1D41-8ACB-4CBD-8631-97077DA41C5A}" dt="2022-05-24T14:01:35.512" v="13" actId="20577"/>
        <pc:sldMkLst>
          <pc:docMk/>
          <pc:sldMk cId="3003485654" sldId="369"/>
        </pc:sldMkLst>
      </pc:sldChg>
    </pc:docChg>
  </pc:docChgLst>
  <pc:docChgLst>
    <pc:chgData name="Mads Sejerøe Jørgensen" userId="855c9085-062d-4804-b0b4-6ddc3805a0c4" providerId="ADAL" clId="{D4D4BF2C-0145-4721-98ED-C6FCED50CDEF}"/>
    <pc:docChg chg="undo custSel addSld delSld modSld">
      <pc:chgData name="Mads Sejerøe Jørgensen" userId="855c9085-062d-4804-b0b4-6ddc3805a0c4" providerId="ADAL" clId="{D4D4BF2C-0145-4721-98ED-C6FCED50CDEF}" dt="2022-09-16T13:03:54.724" v="92" actId="404"/>
      <pc:docMkLst>
        <pc:docMk/>
      </pc:docMkLst>
      <pc:sldChg chg="modSp mod">
        <pc:chgData name="Mads Sejerøe Jørgensen" userId="855c9085-062d-4804-b0b4-6ddc3805a0c4" providerId="ADAL" clId="{D4D4BF2C-0145-4721-98ED-C6FCED50CDEF}" dt="2022-09-16T12:26:59.679" v="30" actId="1035"/>
        <pc:sldMkLst>
          <pc:docMk/>
          <pc:sldMk cId="3757965728" sldId="257"/>
        </pc:sldMkLst>
        <pc:spChg chg="mod">
          <ac:chgData name="Mads Sejerøe Jørgensen" userId="855c9085-062d-4804-b0b4-6ddc3805a0c4" providerId="ADAL" clId="{D4D4BF2C-0145-4721-98ED-C6FCED50CDEF}" dt="2022-09-16T12:26:59.679" v="30" actId="1035"/>
          <ac:spMkLst>
            <pc:docMk/>
            <pc:sldMk cId="3757965728" sldId="257"/>
            <ac:spMk id="6" creationId="{06DCB987-E75E-1947-BDA5-9652327161A6}"/>
          </ac:spMkLst>
        </pc:spChg>
      </pc:sldChg>
      <pc:sldChg chg="modSp mod">
        <pc:chgData name="Mads Sejerøe Jørgensen" userId="855c9085-062d-4804-b0b4-6ddc3805a0c4" providerId="ADAL" clId="{D4D4BF2C-0145-4721-98ED-C6FCED50CDEF}" dt="2022-09-16T12:27:48.600" v="35" actId="404"/>
        <pc:sldMkLst>
          <pc:docMk/>
          <pc:sldMk cId="632865754" sldId="286"/>
        </pc:sldMkLst>
        <pc:spChg chg="mod">
          <ac:chgData name="Mads Sejerøe Jørgensen" userId="855c9085-062d-4804-b0b4-6ddc3805a0c4" providerId="ADAL" clId="{D4D4BF2C-0145-4721-98ED-C6FCED50CDEF}" dt="2022-09-16T12:27:48.600" v="35" actId="404"/>
          <ac:spMkLst>
            <pc:docMk/>
            <pc:sldMk cId="632865754" sldId="286"/>
            <ac:spMk id="5" creationId="{56C1C850-C541-4F0A-A7EB-1A6A3CDAF60E}"/>
          </ac:spMkLst>
        </pc:spChg>
      </pc:sldChg>
      <pc:sldChg chg="addSp delSp modSp mod setBg">
        <pc:chgData name="Mads Sejerøe Jørgensen" userId="855c9085-062d-4804-b0b4-6ddc3805a0c4" providerId="ADAL" clId="{D4D4BF2C-0145-4721-98ED-C6FCED50CDEF}" dt="2022-09-16T10:27:35.757" v="8"/>
        <pc:sldMkLst>
          <pc:docMk/>
          <pc:sldMk cId="1554475858" sldId="302"/>
        </pc:sldMkLst>
        <pc:spChg chg="del">
          <ac:chgData name="Mads Sejerøe Jørgensen" userId="855c9085-062d-4804-b0b4-6ddc3805a0c4" providerId="ADAL" clId="{D4D4BF2C-0145-4721-98ED-C6FCED50CDEF}" dt="2022-09-16T10:26:16.687" v="7" actId="478"/>
          <ac:spMkLst>
            <pc:docMk/>
            <pc:sldMk cId="1554475858" sldId="302"/>
            <ac:spMk id="2" creationId="{8A13A0DA-836E-4951-B471-FFEC670ECCEA}"/>
          </ac:spMkLst>
        </pc:spChg>
        <pc:spChg chg="add mod">
          <ac:chgData name="Mads Sejerøe Jørgensen" userId="855c9085-062d-4804-b0b4-6ddc3805a0c4" providerId="ADAL" clId="{D4D4BF2C-0145-4721-98ED-C6FCED50CDEF}" dt="2022-09-16T10:27:35.757" v="8"/>
          <ac:spMkLst>
            <pc:docMk/>
            <pc:sldMk cId="1554475858" sldId="302"/>
            <ac:spMk id="6" creationId="{0CEA2D5E-3503-7EFA-4ABC-AD43EBC2467C}"/>
          </ac:spMkLst>
        </pc:spChg>
        <pc:picChg chg="del">
          <ac:chgData name="Mads Sejerøe Jørgensen" userId="855c9085-062d-4804-b0b4-6ddc3805a0c4" providerId="ADAL" clId="{D4D4BF2C-0145-4721-98ED-C6FCED50CDEF}" dt="2022-09-16T10:24:16.119" v="0" actId="21"/>
          <ac:picMkLst>
            <pc:docMk/>
            <pc:sldMk cId="1554475858" sldId="302"/>
            <ac:picMk id="3" creationId="{51125D1B-4CD4-48BA-8A1B-6F85E4B232C3}"/>
          </ac:picMkLst>
        </pc:picChg>
        <pc:picChg chg="add mod ord">
          <ac:chgData name="Mads Sejerøe Jørgensen" userId="855c9085-062d-4804-b0b4-6ddc3805a0c4" providerId="ADAL" clId="{D4D4BF2C-0145-4721-98ED-C6FCED50CDEF}" dt="2022-09-16T10:26:07.344" v="6" actId="14100"/>
          <ac:picMkLst>
            <pc:docMk/>
            <pc:sldMk cId="1554475858" sldId="302"/>
            <ac:picMk id="4" creationId="{E9CC78DB-29FF-D35B-57F0-1E3D1B917510}"/>
          </ac:picMkLst>
        </pc:picChg>
      </pc:sldChg>
      <pc:sldChg chg="modSp mod">
        <pc:chgData name="Mads Sejerøe Jørgensen" userId="855c9085-062d-4804-b0b4-6ddc3805a0c4" providerId="ADAL" clId="{D4D4BF2C-0145-4721-98ED-C6FCED50CDEF}" dt="2022-09-16T12:52:47.574" v="42" actId="20577"/>
        <pc:sldMkLst>
          <pc:docMk/>
          <pc:sldMk cId="2255874887" sldId="306"/>
        </pc:sldMkLst>
        <pc:spChg chg="mod">
          <ac:chgData name="Mads Sejerøe Jørgensen" userId="855c9085-062d-4804-b0b4-6ddc3805a0c4" providerId="ADAL" clId="{D4D4BF2C-0145-4721-98ED-C6FCED50CDEF}" dt="2022-09-16T12:52:47.574" v="42" actId="20577"/>
          <ac:spMkLst>
            <pc:docMk/>
            <pc:sldMk cId="2255874887" sldId="306"/>
            <ac:spMk id="3" creationId="{D99B2956-1A34-4986-8E63-4741ABA859D3}"/>
          </ac:spMkLst>
        </pc:spChg>
        <pc:picChg chg="mod">
          <ac:chgData name="Mads Sejerøe Jørgensen" userId="855c9085-062d-4804-b0b4-6ddc3805a0c4" providerId="ADAL" clId="{D4D4BF2C-0145-4721-98ED-C6FCED50CDEF}" dt="2022-09-16T12:52:12.103" v="37" actId="14826"/>
          <ac:picMkLst>
            <pc:docMk/>
            <pc:sldMk cId="2255874887" sldId="306"/>
            <ac:picMk id="7" creationId="{36BD7314-564F-444A-AA0C-CB95E6D79779}"/>
          </ac:picMkLst>
        </pc:picChg>
      </pc:sldChg>
      <pc:sldChg chg="modSp mod">
        <pc:chgData name="Mads Sejerøe Jørgensen" userId="855c9085-062d-4804-b0b4-6ddc3805a0c4" providerId="ADAL" clId="{D4D4BF2C-0145-4721-98ED-C6FCED50CDEF}" dt="2022-09-16T12:53:00.397" v="43" actId="20577"/>
        <pc:sldMkLst>
          <pc:docMk/>
          <pc:sldMk cId="393663682" sldId="328"/>
        </pc:sldMkLst>
        <pc:spChg chg="mod">
          <ac:chgData name="Mads Sejerøe Jørgensen" userId="855c9085-062d-4804-b0b4-6ddc3805a0c4" providerId="ADAL" clId="{D4D4BF2C-0145-4721-98ED-C6FCED50CDEF}" dt="2022-09-16T12:53:00.397" v="43" actId="20577"/>
          <ac:spMkLst>
            <pc:docMk/>
            <pc:sldMk cId="393663682" sldId="328"/>
            <ac:spMk id="3" creationId="{14954AFF-FC0A-4AC1-BC86-762DF9BA7995}"/>
          </ac:spMkLst>
        </pc:spChg>
      </pc:sldChg>
      <pc:sldChg chg="modSp mod">
        <pc:chgData name="Mads Sejerøe Jørgensen" userId="855c9085-062d-4804-b0b4-6ddc3805a0c4" providerId="ADAL" clId="{D4D4BF2C-0145-4721-98ED-C6FCED50CDEF}" dt="2022-09-16T12:56:44.838" v="75" actId="1036"/>
        <pc:sldMkLst>
          <pc:docMk/>
          <pc:sldMk cId="1155006663" sldId="331"/>
        </pc:sldMkLst>
        <pc:spChg chg="mod">
          <ac:chgData name="Mads Sejerøe Jørgensen" userId="855c9085-062d-4804-b0b4-6ddc3805a0c4" providerId="ADAL" clId="{D4D4BF2C-0145-4721-98ED-C6FCED50CDEF}" dt="2022-09-16T12:56:44.838" v="75" actId="1036"/>
          <ac:spMkLst>
            <pc:docMk/>
            <pc:sldMk cId="1155006663" sldId="331"/>
            <ac:spMk id="2" creationId="{695F4244-01DF-4B05-BA6E-BD3A346FAB14}"/>
          </ac:spMkLst>
        </pc:spChg>
        <pc:spChg chg="mod">
          <ac:chgData name="Mads Sejerøe Jørgensen" userId="855c9085-062d-4804-b0b4-6ddc3805a0c4" providerId="ADAL" clId="{D4D4BF2C-0145-4721-98ED-C6FCED50CDEF}" dt="2022-09-16T12:56:38.711" v="62" actId="1036"/>
          <ac:spMkLst>
            <pc:docMk/>
            <pc:sldMk cId="1155006663" sldId="331"/>
            <ac:spMk id="3" creationId="{BF62D03C-D4AA-4986-8C02-44DDA6D75A2E}"/>
          </ac:spMkLst>
        </pc:spChg>
      </pc:sldChg>
      <pc:sldChg chg="modSp">
        <pc:chgData name="Mads Sejerøe Jørgensen" userId="855c9085-062d-4804-b0b4-6ddc3805a0c4" providerId="ADAL" clId="{D4D4BF2C-0145-4721-98ED-C6FCED50CDEF}" dt="2022-09-16T12:56:16.603" v="45" actId="2711"/>
        <pc:sldMkLst>
          <pc:docMk/>
          <pc:sldMk cId="2174924963" sldId="333"/>
        </pc:sldMkLst>
        <pc:spChg chg="mod">
          <ac:chgData name="Mads Sejerøe Jørgensen" userId="855c9085-062d-4804-b0b4-6ddc3805a0c4" providerId="ADAL" clId="{D4D4BF2C-0145-4721-98ED-C6FCED50CDEF}" dt="2022-09-16T12:56:16.603" v="45" actId="2711"/>
          <ac:spMkLst>
            <pc:docMk/>
            <pc:sldMk cId="2174924963" sldId="333"/>
            <ac:spMk id="8" creationId="{5BE0355F-E037-4A88-9307-F165CCA89048}"/>
          </ac:spMkLst>
        </pc:spChg>
      </pc:sldChg>
      <pc:sldChg chg="modSp mod">
        <pc:chgData name="Mads Sejerøe Jørgensen" userId="855c9085-062d-4804-b0b4-6ddc3805a0c4" providerId="ADAL" clId="{D4D4BF2C-0145-4721-98ED-C6FCED50CDEF}" dt="2022-09-16T13:03:54.724" v="92" actId="404"/>
        <pc:sldMkLst>
          <pc:docMk/>
          <pc:sldMk cId="4278066203" sldId="341"/>
        </pc:sldMkLst>
        <pc:spChg chg="mod">
          <ac:chgData name="Mads Sejerøe Jørgensen" userId="855c9085-062d-4804-b0b4-6ddc3805a0c4" providerId="ADAL" clId="{D4D4BF2C-0145-4721-98ED-C6FCED50CDEF}" dt="2022-09-16T13:03:54.724" v="92" actId="404"/>
          <ac:spMkLst>
            <pc:docMk/>
            <pc:sldMk cId="4278066203" sldId="341"/>
            <ac:spMk id="17" creationId="{F57B3E6B-68B4-4C3B-A426-A0E2AF0EA991}"/>
          </ac:spMkLst>
        </pc:spChg>
      </pc:sldChg>
      <pc:sldChg chg="modSp mod">
        <pc:chgData name="Mads Sejerøe Jørgensen" userId="855c9085-062d-4804-b0b4-6ddc3805a0c4" providerId="ADAL" clId="{D4D4BF2C-0145-4721-98ED-C6FCED50CDEF}" dt="2022-09-16T13:01:30.671" v="86" actId="14100"/>
        <pc:sldMkLst>
          <pc:docMk/>
          <pc:sldMk cId="604641005" sldId="349"/>
        </pc:sldMkLst>
        <pc:spChg chg="mod">
          <ac:chgData name="Mads Sejerøe Jørgensen" userId="855c9085-062d-4804-b0b4-6ddc3805a0c4" providerId="ADAL" clId="{D4D4BF2C-0145-4721-98ED-C6FCED50CDEF}" dt="2022-09-16T13:01:30.671" v="86" actId="14100"/>
          <ac:spMkLst>
            <pc:docMk/>
            <pc:sldMk cId="604641005" sldId="349"/>
            <ac:spMk id="3" creationId="{DE1D70F5-9BE6-4E8B-9D13-6D7E8A7411DF}"/>
          </ac:spMkLst>
        </pc:spChg>
        <pc:picChg chg="mod">
          <ac:chgData name="Mads Sejerøe Jørgensen" userId="855c9085-062d-4804-b0b4-6ddc3805a0c4" providerId="ADAL" clId="{D4D4BF2C-0145-4721-98ED-C6FCED50CDEF}" dt="2022-09-16T13:01:18.788" v="85" actId="1076"/>
          <ac:picMkLst>
            <pc:docMk/>
            <pc:sldMk cId="604641005" sldId="349"/>
            <ac:picMk id="8" creationId="{CDCA029E-4871-48D2-A311-6DB89FF0CDA6}"/>
          </ac:picMkLst>
        </pc:picChg>
      </pc:sldChg>
      <pc:sldChg chg="modSp mod">
        <pc:chgData name="Mads Sejerøe Jørgensen" userId="855c9085-062d-4804-b0b4-6ddc3805a0c4" providerId="ADAL" clId="{D4D4BF2C-0145-4721-98ED-C6FCED50CDEF}" dt="2022-09-16T12:27:26.869" v="34" actId="20577"/>
        <pc:sldMkLst>
          <pc:docMk/>
          <pc:sldMk cId="3400517378" sldId="352"/>
        </pc:sldMkLst>
        <pc:spChg chg="mod">
          <ac:chgData name="Mads Sejerøe Jørgensen" userId="855c9085-062d-4804-b0b4-6ddc3805a0c4" providerId="ADAL" clId="{D4D4BF2C-0145-4721-98ED-C6FCED50CDEF}" dt="2022-09-16T12:27:26.869" v="34" actId="20577"/>
          <ac:spMkLst>
            <pc:docMk/>
            <pc:sldMk cId="3400517378" sldId="352"/>
            <ac:spMk id="2" creationId="{3BE114C2-81A3-4864-977B-92E818CFAE08}"/>
          </ac:spMkLst>
        </pc:spChg>
      </pc:sldChg>
      <pc:sldChg chg="modSp mod">
        <pc:chgData name="Mads Sejerøe Jørgensen" userId="855c9085-062d-4804-b0b4-6ddc3805a0c4" providerId="ADAL" clId="{D4D4BF2C-0145-4721-98ED-C6FCED50CDEF}" dt="2022-09-16T12:29:39.499" v="36" actId="404"/>
        <pc:sldMkLst>
          <pc:docMk/>
          <pc:sldMk cId="201361643" sldId="365"/>
        </pc:sldMkLst>
        <pc:spChg chg="mod">
          <ac:chgData name="Mads Sejerøe Jørgensen" userId="855c9085-062d-4804-b0b4-6ddc3805a0c4" providerId="ADAL" clId="{D4D4BF2C-0145-4721-98ED-C6FCED50CDEF}" dt="2022-09-16T12:29:39.499" v="36" actId="404"/>
          <ac:spMkLst>
            <pc:docMk/>
            <pc:sldMk cId="201361643" sldId="365"/>
            <ac:spMk id="2" creationId="{3BE114C2-81A3-4864-977B-92E818CFAE08}"/>
          </ac:spMkLst>
        </pc:spChg>
      </pc:sldChg>
      <pc:sldChg chg="modSp mod">
        <pc:chgData name="Mads Sejerøe Jørgensen" userId="855c9085-062d-4804-b0b4-6ddc3805a0c4" providerId="ADAL" clId="{D4D4BF2C-0145-4721-98ED-C6FCED50CDEF}" dt="2022-09-16T12:55:51.249" v="44" actId="404"/>
        <pc:sldMkLst>
          <pc:docMk/>
          <pc:sldMk cId="3672114271" sldId="366"/>
        </pc:sldMkLst>
        <pc:spChg chg="mod">
          <ac:chgData name="Mads Sejerøe Jørgensen" userId="855c9085-062d-4804-b0b4-6ddc3805a0c4" providerId="ADAL" clId="{D4D4BF2C-0145-4721-98ED-C6FCED50CDEF}" dt="2022-09-16T12:55:51.249" v="44" actId="404"/>
          <ac:spMkLst>
            <pc:docMk/>
            <pc:sldMk cId="3672114271" sldId="366"/>
            <ac:spMk id="2" creationId="{A1B901B6-1A47-4E27-904E-CA8D00AAF07B}"/>
          </ac:spMkLst>
        </pc:spChg>
      </pc:sldChg>
      <pc:sldChg chg="modSp mod">
        <pc:chgData name="Mads Sejerøe Jørgensen" userId="855c9085-062d-4804-b0b4-6ddc3805a0c4" providerId="ADAL" clId="{D4D4BF2C-0145-4721-98ED-C6FCED50CDEF}" dt="2022-09-16T13:00:27.847" v="83" actId="29295"/>
        <pc:sldMkLst>
          <pc:docMk/>
          <pc:sldMk cId="2061408869" sldId="367"/>
        </pc:sldMkLst>
        <pc:spChg chg="mod">
          <ac:chgData name="Mads Sejerøe Jørgensen" userId="855c9085-062d-4804-b0b4-6ddc3805a0c4" providerId="ADAL" clId="{D4D4BF2C-0145-4721-98ED-C6FCED50CDEF}" dt="2022-09-16T12:59:16.679" v="79" actId="14100"/>
          <ac:spMkLst>
            <pc:docMk/>
            <pc:sldMk cId="2061408869" sldId="367"/>
            <ac:spMk id="2" creationId="{26360BA2-9E4A-4F05-91DA-9E07D293F104}"/>
          </ac:spMkLst>
        </pc:spChg>
        <pc:picChg chg="mod">
          <ac:chgData name="Mads Sejerøe Jørgensen" userId="855c9085-062d-4804-b0b4-6ddc3805a0c4" providerId="ADAL" clId="{D4D4BF2C-0145-4721-98ED-C6FCED50CDEF}" dt="2022-09-16T13:00:27.847" v="83" actId="29295"/>
          <ac:picMkLst>
            <pc:docMk/>
            <pc:sldMk cId="2061408869" sldId="367"/>
            <ac:picMk id="5" creationId="{F1A1A9E7-3952-458C-BA83-A8E907C317D5}"/>
          </ac:picMkLst>
        </pc:picChg>
      </pc:sldChg>
      <pc:sldChg chg="modSp mod">
        <pc:chgData name="Mads Sejerøe Jørgensen" userId="855c9085-062d-4804-b0b4-6ddc3805a0c4" providerId="ADAL" clId="{D4D4BF2C-0145-4721-98ED-C6FCED50CDEF}" dt="2022-09-16T12:58:59.714" v="78" actId="1076"/>
        <pc:sldMkLst>
          <pc:docMk/>
          <pc:sldMk cId="668671345" sldId="370"/>
        </pc:sldMkLst>
        <pc:spChg chg="mod">
          <ac:chgData name="Mads Sejerøe Jørgensen" userId="855c9085-062d-4804-b0b4-6ddc3805a0c4" providerId="ADAL" clId="{D4D4BF2C-0145-4721-98ED-C6FCED50CDEF}" dt="2022-09-16T12:58:59.714" v="78" actId="1076"/>
          <ac:spMkLst>
            <pc:docMk/>
            <pc:sldMk cId="668671345" sldId="370"/>
            <ac:spMk id="4" creationId="{0F16C0B9-EFAD-4B5E-A5B2-198A87831005}"/>
          </ac:spMkLst>
        </pc:spChg>
      </pc:sldChg>
      <pc:sldChg chg="modSp mod">
        <pc:chgData name="Mads Sejerøe Jørgensen" userId="855c9085-062d-4804-b0b4-6ddc3805a0c4" providerId="ADAL" clId="{D4D4BF2C-0145-4721-98ED-C6FCED50CDEF}" dt="2022-09-16T13:03:24.980" v="90" actId="404"/>
        <pc:sldMkLst>
          <pc:docMk/>
          <pc:sldMk cId="3726322111" sldId="371"/>
        </pc:sldMkLst>
        <pc:spChg chg="mod">
          <ac:chgData name="Mads Sejerøe Jørgensen" userId="855c9085-062d-4804-b0b4-6ddc3805a0c4" providerId="ADAL" clId="{D4D4BF2C-0145-4721-98ED-C6FCED50CDEF}" dt="2022-09-16T13:03:24.980" v="90" actId="404"/>
          <ac:spMkLst>
            <pc:docMk/>
            <pc:sldMk cId="3726322111" sldId="371"/>
            <ac:spMk id="4" creationId="{0F16C0B9-EFAD-4B5E-A5B2-198A87831005}"/>
          </ac:spMkLst>
        </pc:spChg>
      </pc:sldChg>
      <pc:sldChg chg="modSp mod">
        <pc:chgData name="Mads Sejerøe Jørgensen" userId="855c9085-062d-4804-b0b4-6ddc3805a0c4" providerId="ADAL" clId="{D4D4BF2C-0145-4721-98ED-C6FCED50CDEF}" dt="2022-09-16T12:26:43.779" v="17" actId="1076"/>
        <pc:sldMkLst>
          <pc:docMk/>
          <pc:sldMk cId="2778063385" sldId="372"/>
        </pc:sldMkLst>
        <pc:spChg chg="mod">
          <ac:chgData name="Mads Sejerøe Jørgensen" userId="855c9085-062d-4804-b0b4-6ddc3805a0c4" providerId="ADAL" clId="{D4D4BF2C-0145-4721-98ED-C6FCED50CDEF}" dt="2022-09-16T12:26:43.779" v="17" actId="1076"/>
          <ac:spMkLst>
            <pc:docMk/>
            <pc:sldMk cId="2778063385" sldId="372"/>
            <ac:spMk id="4" creationId="{0F16C0B9-EFAD-4B5E-A5B2-198A87831005}"/>
          </ac:spMkLst>
        </pc:spChg>
      </pc:sldChg>
      <pc:sldChg chg="new del">
        <pc:chgData name="Mads Sejerøe Jørgensen" userId="855c9085-062d-4804-b0b4-6ddc3805a0c4" providerId="ADAL" clId="{D4D4BF2C-0145-4721-98ED-C6FCED50CDEF}" dt="2022-09-16T13:02:42.889" v="88" actId="680"/>
        <pc:sldMkLst>
          <pc:docMk/>
          <pc:sldMk cId="4121737188" sldId="374"/>
        </pc:sldMkLst>
      </pc:sldChg>
    </pc:docChg>
  </pc:docChgLst>
  <pc:docChgLst>
    <pc:chgData name="Mads Sejerøe Jørgensen" userId="855c9085-062d-4804-b0b4-6ddc3805a0c4" providerId="ADAL" clId="{7C6CC438-F5D4-4709-BDB0-B39B6FD7C348}"/>
    <pc:docChg chg="undo redo custSel addSld delSld modSld modMainMaster">
      <pc:chgData name="Mads Sejerøe Jørgensen" userId="855c9085-062d-4804-b0b4-6ddc3805a0c4" providerId="ADAL" clId="{7C6CC438-F5D4-4709-BDB0-B39B6FD7C348}" dt="2022-10-04T10:03:55.431" v="778" actId="47"/>
      <pc:docMkLst>
        <pc:docMk/>
      </pc:docMkLst>
      <pc:sldChg chg="modSp mod">
        <pc:chgData name="Mads Sejerøe Jørgensen" userId="855c9085-062d-4804-b0b4-6ddc3805a0c4" providerId="ADAL" clId="{7C6CC438-F5D4-4709-BDB0-B39B6FD7C348}" dt="2022-06-09T09:58:56.379" v="434" actId="1076"/>
        <pc:sldMkLst>
          <pc:docMk/>
          <pc:sldMk cId="3757965728" sldId="257"/>
        </pc:sldMkLst>
        <pc:spChg chg="mod">
          <ac:chgData name="Mads Sejerøe Jørgensen" userId="855c9085-062d-4804-b0b4-6ddc3805a0c4" providerId="ADAL" clId="{7C6CC438-F5D4-4709-BDB0-B39B6FD7C348}" dt="2022-06-09T09:58:56.379" v="434" actId="1076"/>
          <ac:spMkLst>
            <pc:docMk/>
            <pc:sldMk cId="3757965728" sldId="257"/>
            <ac:spMk id="6" creationId="{06DCB987-E75E-1947-BDA5-9652327161A6}"/>
          </ac:spMkLst>
        </pc:spChg>
      </pc:sldChg>
      <pc:sldChg chg="modSp mod setBg">
        <pc:chgData name="Mads Sejerøe Jørgensen" userId="855c9085-062d-4804-b0b4-6ddc3805a0c4" providerId="ADAL" clId="{7C6CC438-F5D4-4709-BDB0-B39B6FD7C348}" dt="2022-06-10T10:45:51.369" v="440"/>
        <pc:sldMkLst>
          <pc:docMk/>
          <pc:sldMk cId="632865754" sldId="286"/>
        </pc:sldMkLst>
        <pc:spChg chg="mod">
          <ac:chgData name="Mads Sejerøe Jørgensen" userId="855c9085-062d-4804-b0b4-6ddc3805a0c4" providerId="ADAL" clId="{7C6CC438-F5D4-4709-BDB0-B39B6FD7C348}" dt="2022-05-31T12:38:16.086" v="111" actId="2711"/>
          <ac:spMkLst>
            <pc:docMk/>
            <pc:sldMk cId="632865754" sldId="286"/>
            <ac:spMk id="5" creationId="{56C1C850-C541-4F0A-A7EB-1A6A3CDAF60E}"/>
          </ac:spMkLst>
        </pc:spChg>
        <pc:picChg chg="mod">
          <ac:chgData name="Mads Sejerøe Jørgensen" userId="855c9085-062d-4804-b0b4-6ddc3805a0c4" providerId="ADAL" clId="{7C6CC438-F5D4-4709-BDB0-B39B6FD7C348}" dt="2022-05-31T12:35:48.528" v="78" actId="1076"/>
          <ac:picMkLst>
            <pc:docMk/>
            <pc:sldMk cId="632865754" sldId="286"/>
            <ac:picMk id="1026" creationId="{B18F0279-94CB-43CF-95B1-F23C48088132}"/>
          </ac:picMkLst>
        </pc:picChg>
      </pc:sldChg>
      <pc:sldChg chg="addSp delSp modSp mod">
        <pc:chgData name="Mads Sejerøe Jørgensen" userId="855c9085-062d-4804-b0b4-6ddc3805a0c4" providerId="ADAL" clId="{7C6CC438-F5D4-4709-BDB0-B39B6FD7C348}" dt="2022-10-03T10:39:21.377" v="773" actId="1037"/>
        <pc:sldMkLst>
          <pc:docMk/>
          <pc:sldMk cId="3721870056" sldId="299"/>
        </pc:sldMkLst>
        <pc:spChg chg="mod">
          <ac:chgData name="Mads Sejerøe Jørgensen" userId="855c9085-062d-4804-b0b4-6ddc3805a0c4" providerId="ADAL" clId="{7C6CC438-F5D4-4709-BDB0-B39B6FD7C348}" dt="2022-10-03T10:37:55.180" v="756" actId="122"/>
          <ac:spMkLst>
            <pc:docMk/>
            <pc:sldMk cId="3721870056" sldId="299"/>
            <ac:spMk id="5" creationId="{67E8FD03-56E5-4614-B6BB-21A3A2B81B06}"/>
          </ac:spMkLst>
        </pc:spChg>
        <pc:spChg chg="add mod">
          <ac:chgData name="Mads Sejerøe Jørgensen" userId="855c9085-062d-4804-b0b4-6ddc3805a0c4" providerId="ADAL" clId="{7C6CC438-F5D4-4709-BDB0-B39B6FD7C348}" dt="2022-10-03T10:38:44.105" v="759" actId="1076"/>
          <ac:spMkLst>
            <pc:docMk/>
            <pc:sldMk cId="3721870056" sldId="299"/>
            <ac:spMk id="6" creationId="{27D492C0-7A66-F0D2-2084-5714BD12AC6F}"/>
          </ac:spMkLst>
        </pc:spChg>
        <pc:spChg chg="add mod">
          <ac:chgData name="Mads Sejerøe Jørgensen" userId="855c9085-062d-4804-b0b4-6ddc3805a0c4" providerId="ADAL" clId="{7C6CC438-F5D4-4709-BDB0-B39B6FD7C348}" dt="2022-10-03T10:39:05.212" v="760" actId="1076"/>
          <ac:spMkLst>
            <pc:docMk/>
            <pc:sldMk cId="3721870056" sldId="299"/>
            <ac:spMk id="7" creationId="{29041FC7-16B3-431F-9C61-BE157959086F}"/>
          </ac:spMkLst>
        </pc:spChg>
        <pc:picChg chg="add del mod">
          <ac:chgData name="Mads Sejerøe Jørgensen" userId="855c9085-062d-4804-b0b4-6ddc3805a0c4" providerId="ADAL" clId="{7C6CC438-F5D4-4709-BDB0-B39B6FD7C348}" dt="2022-10-03T10:39:21.377" v="773" actId="1037"/>
          <ac:picMkLst>
            <pc:docMk/>
            <pc:sldMk cId="3721870056" sldId="299"/>
            <ac:picMk id="3" creationId="{AB3DC7A2-5DF2-49D8-BEB2-C93CDA50907E}"/>
          </ac:picMkLst>
        </pc:picChg>
        <pc:picChg chg="add del mod">
          <ac:chgData name="Mads Sejerøe Jørgensen" userId="855c9085-062d-4804-b0b4-6ddc3805a0c4" providerId="ADAL" clId="{7C6CC438-F5D4-4709-BDB0-B39B6FD7C348}" dt="2022-10-03T10:30:50.564" v="539" actId="478"/>
          <ac:picMkLst>
            <pc:docMk/>
            <pc:sldMk cId="3721870056" sldId="299"/>
            <ac:picMk id="4" creationId="{34F29044-DF0C-AB56-DA94-04094D5D5D87}"/>
          </ac:picMkLst>
        </pc:picChg>
      </pc:sldChg>
      <pc:sldChg chg="modSp mod">
        <pc:chgData name="Mads Sejerøe Jørgensen" userId="855c9085-062d-4804-b0b4-6ddc3805a0c4" providerId="ADAL" clId="{7C6CC438-F5D4-4709-BDB0-B39B6FD7C348}" dt="2022-08-01T12:37:45.843" v="441" actId="2711"/>
        <pc:sldMkLst>
          <pc:docMk/>
          <pc:sldMk cId="1554475858" sldId="302"/>
        </pc:sldMkLst>
        <pc:spChg chg="mod">
          <ac:chgData name="Mads Sejerøe Jørgensen" userId="855c9085-062d-4804-b0b4-6ddc3805a0c4" providerId="ADAL" clId="{7C6CC438-F5D4-4709-BDB0-B39B6FD7C348}" dt="2022-08-01T12:37:45.843" v="441" actId="2711"/>
          <ac:spMkLst>
            <pc:docMk/>
            <pc:sldMk cId="1554475858" sldId="302"/>
            <ac:spMk id="2" creationId="{8A13A0DA-836E-4951-B471-FFEC670ECCEA}"/>
          </ac:spMkLst>
        </pc:spChg>
      </pc:sldChg>
      <pc:sldChg chg="modSp mod delCm">
        <pc:chgData name="Mads Sejerøe Jørgensen" userId="855c9085-062d-4804-b0b4-6ddc3805a0c4" providerId="ADAL" clId="{7C6CC438-F5D4-4709-BDB0-B39B6FD7C348}" dt="2022-05-31T12:42:43.627" v="252"/>
        <pc:sldMkLst>
          <pc:docMk/>
          <pc:sldMk cId="2255874887" sldId="306"/>
        </pc:sldMkLst>
        <pc:spChg chg="mod">
          <ac:chgData name="Mads Sejerøe Jørgensen" userId="855c9085-062d-4804-b0b4-6ddc3805a0c4" providerId="ADAL" clId="{7C6CC438-F5D4-4709-BDB0-B39B6FD7C348}" dt="2022-05-31T12:42:03.806" v="251" actId="14100"/>
          <ac:spMkLst>
            <pc:docMk/>
            <pc:sldMk cId="2255874887" sldId="306"/>
            <ac:spMk id="3" creationId="{D99B2956-1A34-4986-8E63-4741ABA859D3}"/>
          </ac:spMkLst>
        </pc:spChg>
      </pc:sldChg>
      <pc:sldChg chg="addSp delSp modSp mod">
        <pc:chgData name="Mads Sejerøe Jørgensen" userId="855c9085-062d-4804-b0b4-6ddc3805a0c4" providerId="ADAL" clId="{7C6CC438-F5D4-4709-BDB0-B39B6FD7C348}" dt="2022-10-03T10:20:00.543" v="451" actId="14100"/>
        <pc:sldMkLst>
          <pc:docMk/>
          <pc:sldMk cId="3138287540" sldId="323"/>
        </pc:sldMkLst>
        <pc:spChg chg="mod">
          <ac:chgData name="Mads Sejerøe Jørgensen" userId="855c9085-062d-4804-b0b4-6ddc3805a0c4" providerId="ADAL" clId="{7C6CC438-F5D4-4709-BDB0-B39B6FD7C348}" dt="2022-10-03T10:20:00.543" v="451" actId="14100"/>
          <ac:spMkLst>
            <pc:docMk/>
            <pc:sldMk cId="3138287540" sldId="323"/>
            <ac:spMk id="3" creationId="{AEC4CD0F-E460-4475-B95E-BD8C9195D1C2}"/>
          </ac:spMkLst>
        </pc:spChg>
        <pc:picChg chg="add del mod">
          <ac:chgData name="Mads Sejerøe Jørgensen" userId="855c9085-062d-4804-b0b4-6ddc3805a0c4" providerId="ADAL" clId="{7C6CC438-F5D4-4709-BDB0-B39B6FD7C348}" dt="2022-10-03T10:18:57.122" v="446" actId="478"/>
          <ac:picMkLst>
            <pc:docMk/>
            <pc:sldMk cId="3138287540" sldId="323"/>
            <ac:picMk id="5" creationId="{156471F3-D9AD-E1C5-700D-E09DA768572D}"/>
          </ac:picMkLst>
        </pc:picChg>
        <pc:picChg chg="mod">
          <ac:chgData name="Mads Sejerøe Jørgensen" userId="855c9085-062d-4804-b0b4-6ddc3805a0c4" providerId="ADAL" clId="{7C6CC438-F5D4-4709-BDB0-B39B6FD7C348}" dt="2022-10-03T10:19:49.112" v="449" actId="1076"/>
          <ac:picMkLst>
            <pc:docMk/>
            <pc:sldMk cId="3138287540" sldId="323"/>
            <ac:picMk id="1026" creationId="{09AE7F0A-8E88-48E8-92B6-36C91B984F22}"/>
          </ac:picMkLst>
        </pc:picChg>
      </pc:sldChg>
      <pc:sldChg chg="del">
        <pc:chgData name="Mads Sejerøe Jørgensen" userId="855c9085-062d-4804-b0b4-6ddc3805a0c4" providerId="ADAL" clId="{7C6CC438-F5D4-4709-BDB0-B39B6FD7C348}" dt="2022-10-04T10:03:55.431" v="778" actId="47"/>
        <pc:sldMkLst>
          <pc:docMk/>
          <pc:sldMk cId="2647098249" sldId="324"/>
        </pc:sldMkLst>
      </pc:sldChg>
      <pc:sldChg chg="modSp mod">
        <pc:chgData name="Mads Sejerøe Jørgensen" userId="855c9085-062d-4804-b0b4-6ddc3805a0c4" providerId="ADAL" clId="{7C6CC438-F5D4-4709-BDB0-B39B6FD7C348}" dt="2022-05-31T12:50:50.798" v="289" actId="2711"/>
        <pc:sldMkLst>
          <pc:docMk/>
          <pc:sldMk cId="1726487603" sldId="325"/>
        </pc:sldMkLst>
        <pc:graphicFrameChg chg="modGraphic">
          <ac:chgData name="Mads Sejerøe Jørgensen" userId="855c9085-062d-4804-b0b4-6ddc3805a0c4" providerId="ADAL" clId="{7C6CC438-F5D4-4709-BDB0-B39B6FD7C348}" dt="2022-05-31T12:50:50.798" v="289" actId="2711"/>
          <ac:graphicFrameMkLst>
            <pc:docMk/>
            <pc:sldMk cId="1726487603" sldId="325"/>
            <ac:graphicFrameMk id="2" creationId="{93500E77-59B1-4D2E-A430-8CCF97351CA8}"/>
          </ac:graphicFrameMkLst>
        </pc:graphicFrameChg>
      </pc:sldChg>
      <pc:sldChg chg="addSp delSp modSp mod">
        <pc:chgData name="Mads Sejerøe Jørgensen" userId="855c9085-062d-4804-b0b4-6ddc3805a0c4" providerId="ADAL" clId="{7C6CC438-F5D4-4709-BDB0-B39B6FD7C348}" dt="2022-10-03T10:23:22.175" v="470" actId="1076"/>
        <pc:sldMkLst>
          <pc:docMk/>
          <pc:sldMk cId="1700079023" sldId="326"/>
        </pc:sldMkLst>
        <pc:spChg chg="mod">
          <ac:chgData name="Mads Sejerøe Jørgensen" userId="855c9085-062d-4804-b0b4-6ddc3805a0c4" providerId="ADAL" clId="{7C6CC438-F5D4-4709-BDB0-B39B6FD7C348}" dt="2022-10-03T10:23:22.175" v="470" actId="1076"/>
          <ac:spMkLst>
            <pc:docMk/>
            <pc:sldMk cId="1700079023" sldId="326"/>
            <ac:spMk id="2" creationId="{1A3CBEC0-AB74-4D49-A9E9-B87EC5E8959B}"/>
          </ac:spMkLst>
        </pc:spChg>
        <pc:spChg chg="del">
          <ac:chgData name="Mads Sejerøe Jørgensen" userId="855c9085-062d-4804-b0b4-6ddc3805a0c4" providerId="ADAL" clId="{7C6CC438-F5D4-4709-BDB0-B39B6FD7C348}" dt="2022-10-03T10:22:46.110" v="465" actId="478"/>
          <ac:spMkLst>
            <pc:docMk/>
            <pc:sldMk cId="1700079023" sldId="326"/>
            <ac:spMk id="3" creationId="{A1A1AA72-B192-4A5E-8B47-F07741DE3900}"/>
          </ac:spMkLst>
        </pc:spChg>
        <pc:spChg chg="add del mod">
          <ac:chgData name="Mads Sejerøe Jørgensen" userId="855c9085-062d-4804-b0b4-6ddc3805a0c4" providerId="ADAL" clId="{7C6CC438-F5D4-4709-BDB0-B39B6FD7C348}" dt="2022-10-03T10:22:51.073" v="466" actId="478"/>
          <ac:spMkLst>
            <pc:docMk/>
            <pc:sldMk cId="1700079023" sldId="326"/>
            <ac:spMk id="5" creationId="{9725CB0D-8BE7-123E-4438-05B299BD789B}"/>
          </ac:spMkLst>
        </pc:spChg>
        <pc:picChg chg="mod">
          <ac:chgData name="Mads Sejerøe Jørgensen" userId="855c9085-062d-4804-b0b4-6ddc3805a0c4" providerId="ADAL" clId="{7C6CC438-F5D4-4709-BDB0-B39B6FD7C348}" dt="2022-10-03T10:23:11.854" v="469" actId="1076"/>
          <ac:picMkLst>
            <pc:docMk/>
            <pc:sldMk cId="1700079023" sldId="326"/>
            <ac:picMk id="4100" creationId="{6A5D8DE9-A701-4750-8ADE-0B2088EB656A}"/>
          </ac:picMkLst>
        </pc:picChg>
      </pc:sldChg>
      <pc:sldChg chg="modSp mod">
        <pc:chgData name="Mads Sejerøe Jørgensen" userId="855c9085-062d-4804-b0b4-6ddc3805a0c4" providerId="ADAL" clId="{7C6CC438-F5D4-4709-BDB0-B39B6FD7C348}" dt="2022-05-31T12:52:42.976" v="335" actId="1036"/>
        <pc:sldMkLst>
          <pc:docMk/>
          <pc:sldMk cId="2394142678" sldId="327"/>
        </pc:sldMkLst>
        <pc:spChg chg="mod">
          <ac:chgData name="Mads Sejerøe Jørgensen" userId="855c9085-062d-4804-b0b4-6ddc3805a0c4" providerId="ADAL" clId="{7C6CC438-F5D4-4709-BDB0-B39B6FD7C348}" dt="2022-05-31T12:51:45.058" v="305" actId="404"/>
          <ac:spMkLst>
            <pc:docMk/>
            <pc:sldMk cId="2394142678" sldId="327"/>
            <ac:spMk id="3" creationId="{A1A1AA72-B192-4A5E-8B47-F07741DE3900}"/>
          </ac:spMkLst>
        </pc:spChg>
        <pc:picChg chg="mod">
          <ac:chgData name="Mads Sejerøe Jørgensen" userId="855c9085-062d-4804-b0b4-6ddc3805a0c4" providerId="ADAL" clId="{7C6CC438-F5D4-4709-BDB0-B39B6FD7C348}" dt="2022-05-31T12:52:42.976" v="335" actId="1036"/>
          <ac:picMkLst>
            <pc:docMk/>
            <pc:sldMk cId="2394142678" sldId="327"/>
            <ac:picMk id="5" creationId="{676DEE70-1313-424F-A011-AEB38ADA0396}"/>
          </ac:picMkLst>
        </pc:picChg>
      </pc:sldChg>
      <pc:sldChg chg="addSp delSp modSp mod modAnim">
        <pc:chgData name="Mads Sejerøe Jørgensen" userId="855c9085-062d-4804-b0b4-6ddc3805a0c4" providerId="ADAL" clId="{7C6CC438-F5D4-4709-BDB0-B39B6FD7C348}" dt="2022-10-03T10:22:02.771" v="462" actId="948"/>
        <pc:sldMkLst>
          <pc:docMk/>
          <pc:sldMk cId="393663682" sldId="328"/>
        </pc:sldMkLst>
        <pc:spChg chg="mod">
          <ac:chgData name="Mads Sejerøe Jørgensen" userId="855c9085-062d-4804-b0b4-6ddc3805a0c4" providerId="ADAL" clId="{7C6CC438-F5D4-4709-BDB0-B39B6FD7C348}" dt="2022-10-03T10:22:02.771" v="462" actId="948"/>
          <ac:spMkLst>
            <pc:docMk/>
            <pc:sldMk cId="393663682" sldId="328"/>
            <ac:spMk id="3" creationId="{14954AFF-FC0A-4AC1-BC86-762DF9BA7995}"/>
          </ac:spMkLst>
        </pc:spChg>
        <pc:graphicFrameChg chg="del">
          <ac:chgData name="Mads Sejerøe Jørgensen" userId="855c9085-062d-4804-b0b4-6ddc3805a0c4" providerId="ADAL" clId="{7C6CC438-F5D4-4709-BDB0-B39B6FD7C348}" dt="2022-10-03T10:20:17.809" v="452" actId="478"/>
          <ac:graphicFrameMkLst>
            <pc:docMk/>
            <pc:sldMk cId="393663682" sldId="328"/>
            <ac:graphicFrameMk id="5" creationId="{ABBA3E5A-0B1E-797F-09DE-0FA7514C2A58}"/>
          </ac:graphicFrameMkLst>
        </pc:graphicFrameChg>
        <pc:picChg chg="add mod">
          <ac:chgData name="Mads Sejerøe Jørgensen" userId="855c9085-062d-4804-b0b4-6ddc3805a0c4" providerId="ADAL" clId="{7C6CC438-F5D4-4709-BDB0-B39B6FD7C348}" dt="2022-10-03T10:21:32.045" v="460" actId="1076"/>
          <ac:picMkLst>
            <pc:docMk/>
            <pc:sldMk cId="393663682" sldId="328"/>
            <ac:picMk id="6" creationId="{F64EC0C9-456C-8850-4A33-3CFE1DEB5D69}"/>
          </ac:picMkLst>
        </pc:picChg>
        <pc:picChg chg="del mod">
          <ac:chgData name="Mads Sejerøe Jørgensen" userId="855c9085-062d-4804-b0b4-6ddc3805a0c4" providerId="ADAL" clId="{7C6CC438-F5D4-4709-BDB0-B39B6FD7C348}" dt="2022-10-03T10:21:03.269" v="457" actId="478"/>
          <ac:picMkLst>
            <pc:docMk/>
            <pc:sldMk cId="393663682" sldId="328"/>
            <ac:picMk id="10" creationId="{68A9B783-F69E-443B-B218-BDEBB101BCCD}"/>
          </ac:picMkLst>
        </pc:picChg>
      </pc:sldChg>
      <pc:sldChg chg="modSp mod">
        <pc:chgData name="Mads Sejerøe Jørgensen" userId="855c9085-062d-4804-b0b4-6ddc3805a0c4" providerId="ADAL" clId="{7C6CC438-F5D4-4709-BDB0-B39B6FD7C348}" dt="2022-05-31T12:49:33.975" v="282" actId="1035"/>
        <pc:sldMkLst>
          <pc:docMk/>
          <pc:sldMk cId="545943166" sldId="329"/>
        </pc:sldMkLst>
        <pc:spChg chg="mod">
          <ac:chgData name="Mads Sejerøe Jørgensen" userId="855c9085-062d-4804-b0b4-6ddc3805a0c4" providerId="ADAL" clId="{7C6CC438-F5D4-4709-BDB0-B39B6FD7C348}" dt="2022-05-31T12:49:29.720" v="268" actId="1076"/>
          <ac:spMkLst>
            <pc:docMk/>
            <pc:sldMk cId="545943166" sldId="329"/>
            <ac:spMk id="3" creationId="{44031D8B-9F8A-46E2-B77D-0664EB47BD8E}"/>
          </ac:spMkLst>
        </pc:spChg>
        <pc:picChg chg="mod">
          <ac:chgData name="Mads Sejerøe Jørgensen" userId="855c9085-062d-4804-b0b4-6ddc3805a0c4" providerId="ADAL" clId="{7C6CC438-F5D4-4709-BDB0-B39B6FD7C348}" dt="2022-05-31T12:49:33.975" v="282" actId="1035"/>
          <ac:picMkLst>
            <pc:docMk/>
            <pc:sldMk cId="545943166" sldId="329"/>
            <ac:picMk id="5" creationId="{989936A6-0A38-468C-821B-054F197D0F31}"/>
          </ac:picMkLst>
        </pc:picChg>
      </pc:sldChg>
      <pc:sldChg chg="addSp delSp modSp mod">
        <pc:chgData name="Mads Sejerøe Jørgensen" userId="855c9085-062d-4804-b0b4-6ddc3805a0c4" providerId="ADAL" clId="{7C6CC438-F5D4-4709-BDB0-B39B6FD7C348}" dt="2022-10-03T10:26:43.188" v="483" actId="20577"/>
        <pc:sldMkLst>
          <pc:docMk/>
          <pc:sldMk cId="3877094936" sldId="330"/>
        </pc:sldMkLst>
        <pc:spChg chg="mod">
          <ac:chgData name="Mads Sejerøe Jørgensen" userId="855c9085-062d-4804-b0b4-6ddc3805a0c4" providerId="ADAL" clId="{7C6CC438-F5D4-4709-BDB0-B39B6FD7C348}" dt="2022-10-03T10:25:43.638" v="478" actId="1076"/>
          <ac:spMkLst>
            <pc:docMk/>
            <pc:sldMk cId="3877094936" sldId="330"/>
            <ac:spMk id="2" creationId="{B6F49BE3-5418-493A-889F-695305C7CFCC}"/>
          </ac:spMkLst>
        </pc:spChg>
        <pc:spChg chg="mod">
          <ac:chgData name="Mads Sejerøe Jørgensen" userId="855c9085-062d-4804-b0b4-6ddc3805a0c4" providerId="ADAL" clId="{7C6CC438-F5D4-4709-BDB0-B39B6FD7C348}" dt="2022-10-03T10:26:43.188" v="483" actId="20577"/>
          <ac:spMkLst>
            <pc:docMk/>
            <pc:sldMk cId="3877094936" sldId="330"/>
            <ac:spMk id="3" creationId="{9EB6144B-C43D-420A-BBB9-E7A40304BE64}"/>
          </ac:spMkLst>
        </pc:spChg>
        <pc:picChg chg="del mod">
          <ac:chgData name="Mads Sejerøe Jørgensen" userId="855c9085-062d-4804-b0b4-6ddc3805a0c4" providerId="ADAL" clId="{7C6CC438-F5D4-4709-BDB0-B39B6FD7C348}" dt="2022-10-03T10:24:34.674" v="472" actId="478"/>
          <ac:picMkLst>
            <pc:docMk/>
            <pc:sldMk cId="3877094936" sldId="330"/>
            <ac:picMk id="5" creationId="{DF5326DD-4FC1-45CC-99FA-7DAAA8FE71C6}"/>
          </ac:picMkLst>
        </pc:picChg>
        <pc:picChg chg="add mod">
          <ac:chgData name="Mads Sejerøe Jørgensen" userId="855c9085-062d-4804-b0b4-6ddc3805a0c4" providerId="ADAL" clId="{7C6CC438-F5D4-4709-BDB0-B39B6FD7C348}" dt="2022-10-03T10:26:20.992" v="481" actId="1035"/>
          <ac:picMkLst>
            <pc:docMk/>
            <pc:sldMk cId="3877094936" sldId="330"/>
            <ac:picMk id="6" creationId="{0A8E5266-78CC-195A-91F5-792A86595534}"/>
          </ac:picMkLst>
        </pc:picChg>
      </pc:sldChg>
      <pc:sldChg chg="modSp mod">
        <pc:chgData name="Mads Sejerøe Jørgensen" userId="855c9085-062d-4804-b0b4-6ddc3805a0c4" providerId="ADAL" clId="{7C6CC438-F5D4-4709-BDB0-B39B6FD7C348}" dt="2022-05-31T12:53:07.602" v="337" actId="14100"/>
        <pc:sldMkLst>
          <pc:docMk/>
          <pc:sldMk cId="1155006663" sldId="331"/>
        </pc:sldMkLst>
        <pc:spChg chg="mod">
          <ac:chgData name="Mads Sejerøe Jørgensen" userId="855c9085-062d-4804-b0b4-6ddc3805a0c4" providerId="ADAL" clId="{7C6CC438-F5D4-4709-BDB0-B39B6FD7C348}" dt="2022-05-31T12:53:07.602" v="337" actId="14100"/>
          <ac:spMkLst>
            <pc:docMk/>
            <pc:sldMk cId="1155006663" sldId="331"/>
            <ac:spMk id="3" creationId="{BF62D03C-D4AA-4986-8C02-44DDA6D75A2E}"/>
          </ac:spMkLst>
        </pc:spChg>
      </pc:sldChg>
      <pc:sldChg chg="modSp mod setBg">
        <pc:chgData name="Mads Sejerøe Jørgensen" userId="855c9085-062d-4804-b0b4-6ddc3805a0c4" providerId="ADAL" clId="{7C6CC438-F5D4-4709-BDB0-B39B6FD7C348}" dt="2022-10-03T10:28:34.150" v="491" actId="1076"/>
        <pc:sldMkLst>
          <pc:docMk/>
          <pc:sldMk cId="485509116" sldId="339"/>
        </pc:sldMkLst>
        <pc:spChg chg="mod">
          <ac:chgData name="Mads Sejerøe Jørgensen" userId="855c9085-062d-4804-b0b4-6ddc3805a0c4" providerId="ADAL" clId="{7C6CC438-F5D4-4709-BDB0-B39B6FD7C348}" dt="2022-10-03T10:28:34.150" v="491" actId="1076"/>
          <ac:spMkLst>
            <pc:docMk/>
            <pc:sldMk cId="485509116" sldId="339"/>
            <ac:spMk id="2" creationId="{B6F49BE3-5418-493A-889F-695305C7CFCC}"/>
          </ac:spMkLst>
        </pc:spChg>
        <pc:picChg chg="mod">
          <ac:chgData name="Mads Sejerøe Jørgensen" userId="855c9085-062d-4804-b0b4-6ddc3805a0c4" providerId="ADAL" clId="{7C6CC438-F5D4-4709-BDB0-B39B6FD7C348}" dt="2022-10-03T10:28:26.230" v="490" actId="1076"/>
          <ac:picMkLst>
            <pc:docMk/>
            <pc:sldMk cId="485509116" sldId="339"/>
            <ac:picMk id="6" creationId="{43C4F456-0283-4EE8-A76C-E021DA8C1524}"/>
          </ac:picMkLst>
        </pc:picChg>
      </pc:sldChg>
      <pc:sldChg chg="modSp">
        <pc:chgData name="Mads Sejerøe Jørgensen" userId="855c9085-062d-4804-b0b4-6ddc3805a0c4" providerId="ADAL" clId="{7C6CC438-F5D4-4709-BDB0-B39B6FD7C348}" dt="2022-05-31T12:55:03.340" v="352" actId="20577"/>
        <pc:sldMkLst>
          <pc:docMk/>
          <pc:sldMk cId="996820522" sldId="340"/>
        </pc:sldMkLst>
        <pc:spChg chg="mod">
          <ac:chgData name="Mads Sejerøe Jørgensen" userId="855c9085-062d-4804-b0b4-6ddc3805a0c4" providerId="ADAL" clId="{7C6CC438-F5D4-4709-BDB0-B39B6FD7C348}" dt="2022-05-31T12:55:03.340" v="352" actId="20577"/>
          <ac:spMkLst>
            <pc:docMk/>
            <pc:sldMk cId="996820522" sldId="340"/>
            <ac:spMk id="3" creationId="{9EB6144B-C43D-420A-BBB9-E7A40304BE64}"/>
          </ac:spMkLst>
        </pc:spChg>
      </pc:sldChg>
      <pc:sldChg chg="modSp mod">
        <pc:chgData name="Mads Sejerøe Jørgensen" userId="855c9085-062d-4804-b0b4-6ddc3805a0c4" providerId="ADAL" clId="{7C6CC438-F5D4-4709-BDB0-B39B6FD7C348}" dt="2022-05-31T12:59:00.790" v="369" actId="2711"/>
        <pc:sldMkLst>
          <pc:docMk/>
          <pc:sldMk cId="4278066203" sldId="341"/>
        </pc:sldMkLst>
        <pc:spChg chg="mod">
          <ac:chgData name="Mads Sejerøe Jørgensen" userId="855c9085-062d-4804-b0b4-6ddc3805a0c4" providerId="ADAL" clId="{7C6CC438-F5D4-4709-BDB0-B39B6FD7C348}" dt="2022-05-31T12:48:29.273" v="263" actId="27636"/>
          <ac:spMkLst>
            <pc:docMk/>
            <pc:sldMk cId="4278066203" sldId="341"/>
            <ac:spMk id="14" creationId="{6113A0B3-BE73-4AD3-8FB2-99BCFC074D90}"/>
          </ac:spMkLst>
        </pc:spChg>
        <pc:spChg chg="mod">
          <ac:chgData name="Mads Sejerøe Jørgensen" userId="855c9085-062d-4804-b0b4-6ddc3805a0c4" providerId="ADAL" clId="{7C6CC438-F5D4-4709-BDB0-B39B6FD7C348}" dt="2022-05-31T12:59:00.790" v="369" actId="2711"/>
          <ac:spMkLst>
            <pc:docMk/>
            <pc:sldMk cId="4278066203" sldId="341"/>
            <ac:spMk id="17" creationId="{F57B3E6B-68B4-4C3B-A426-A0E2AF0EA991}"/>
          </ac:spMkLst>
        </pc:spChg>
      </pc:sldChg>
      <pc:sldChg chg="del">
        <pc:chgData name="Mads Sejerøe Jørgensen" userId="855c9085-062d-4804-b0b4-6ddc3805a0c4" providerId="ADAL" clId="{7C6CC438-F5D4-4709-BDB0-B39B6FD7C348}" dt="2022-05-31T13:33:25.754" v="427" actId="47"/>
        <pc:sldMkLst>
          <pc:docMk/>
          <pc:sldMk cId="3682103085" sldId="342"/>
        </pc:sldMkLst>
      </pc:sldChg>
      <pc:sldChg chg="del">
        <pc:chgData name="Mads Sejerøe Jørgensen" userId="855c9085-062d-4804-b0b4-6ddc3805a0c4" providerId="ADAL" clId="{7C6CC438-F5D4-4709-BDB0-B39B6FD7C348}" dt="2022-05-31T13:33:25.754" v="427" actId="47"/>
        <pc:sldMkLst>
          <pc:docMk/>
          <pc:sldMk cId="1999770800" sldId="343"/>
        </pc:sldMkLst>
      </pc:sldChg>
      <pc:sldChg chg="addSp delSp modSp mod modAnim">
        <pc:chgData name="Mads Sejerøe Jørgensen" userId="855c9085-062d-4804-b0b4-6ddc3805a0c4" providerId="ADAL" clId="{7C6CC438-F5D4-4709-BDB0-B39B6FD7C348}" dt="2022-05-31T13:30:51.020" v="416" actId="1076"/>
        <pc:sldMkLst>
          <pc:docMk/>
          <pc:sldMk cId="1556785923" sldId="346"/>
        </pc:sldMkLst>
        <pc:spChg chg="del">
          <ac:chgData name="Mads Sejerøe Jørgensen" userId="855c9085-062d-4804-b0b4-6ddc3805a0c4" providerId="ADAL" clId="{7C6CC438-F5D4-4709-BDB0-B39B6FD7C348}" dt="2022-05-31T13:30:03.326" v="411" actId="478"/>
          <ac:spMkLst>
            <pc:docMk/>
            <pc:sldMk cId="1556785923" sldId="346"/>
            <ac:spMk id="4" creationId="{3F3D9258-85FE-43CF-B7D5-2BF7416674C3}"/>
          </ac:spMkLst>
        </pc:spChg>
        <pc:spChg chg="del">
          <ac:chgData name="Mads Sejerøe Jørgensen" userId="855c9085-062d-4804-b0b4-6ddc3805a0c4" providerId="ADAL" clId="{7C6CC438-F5D4-4709-BDB0-B39B6FD7C348}" dt="2022-05-31T13:28:55.594" v="406" actId="478"/>
          <ac:spMkLst>
            <pc:docMk/>
            <pc:sldMk cId="1556785923" sldId="346"/>
            <ac:spMk id="5" creationId="{85E75959-17B2-48F9-BDA4-DAF785960074}"/>
          </ac:spMkLst>
        </pc:spChg>
        <pc:spChg chg="add del mod">
          <ac:chgData name="Mads Sejerøe Jørgensen" userId="855c9085-062d-4804-b0b4-6ddc3805a0c4" providerId="ADAL" clId="{7C6CC438-F5D4-4709-BDB0-B39B6FD7C348}" dt="2022-05-31T13:28:59.885" v="407" actId="478"/>
          <ac:spMkLst>
            <pc:docMk/>
            <pc:sldMk cId="1556785923" sldId="346"/>
            <ac:spMk id="6" creationId="{318AF830-3C43-F24F-3BC4-DDFBDFADB825}"/>
          </ac:spMkLst>
        </pc:spChg>
        <pc:spChg chg="add del mod">
          <ac:chgData name="Mads Sejerøe Jørgensen" userId="855c9085-062d-4804-b0b4-6ddc3805a0c4" providerId="ADAL" clId="{7C6CC438-F5D4-4709-BDB0-B39B6FD7C348}" dt="2022-05-31T13:30:05.384" v="412" actId="478"/>
          <ac:spMkLst>
            <pc:docMk/>
            <pc:sldMk cId="1556785923" sldId="346"/>
            <ac:spMk id="8" creationId="{D696C95C-6C45-7289-D0E7-3057D2FF242A}"/>
          </ac:spMkLst>
        </pc:spChg>
        <pc:picChg chg="add mod">
          <ac:chgData name="Mads Sejerøe Jørgensen" userId="855c9085-062d-4804-b0b4-6ddc3805a0c4" providerId="ADAL" clId="{7C6CC438-F5D4-4709-BDB0-B39B6FD7C348}" dt="2022-05-31T13:30:51.020" v="416" actId="1076"/>
          <ac:picMkLst>
            <pc:docMk/>
            <pc:sldMk cId="1556785923" sldId="346"/>
            <ac:picMk id="2" creationId="{CE2EA602-6068-4380-6A2F-12E0FE331376}"/>
          </ac:picMkLst>
        </pc:picChg>
      </pc:sldChg>
      <pc:sldChg chg="modSp mod">
        <pc:chgData name="Mads Sejerøe Jørgensen" userId="855c9085-062d-4804-b0b4-6ddc3805a0c4" providerId="ADAL" clId="{7C6CC438-F5D4-4709-BDB0-B39B6FD7C348}" dt="2022-10-03T10:40:05.999" v="777" actId="20577"/>
        <pc:sldMkLst>
          <pc:docMk/>
          <pc:sldMk cId="1604853496" sldId="347"/>
        </pc:sldMkLst>
        <pc:spChg chg="mod">
          <ac:chgData name="Mads Sejerøe Jørgensen" userId="855c9085-062d-4804-b0b4-6ddc3805a0c4" providerId="ADAL" clId="{7C6CC438-F5D4-4709-BDB0-B39B6FD7C348}" dt="2022-10-03T10:40:05.999" v="777" actId="20577"/>
          <ac:spMkLst>
            <pc:docMk/>
            <pc:sldMk cId="1604853496" sldId="347"/>
            <ac:spMk id="5" creationId="{85E75959-17B2-48F9-BDA4-DAF785960074}"/>
          </ac:spMkLst>
        </pc:spChg>
      </pc:sldChg>
      <pc:sldChg chg="modSp mod">
        <pc:chgData name="Mads Sejerøe Jørgensen" userId="855c9085-062d-4804-b0b4-6ddc3805a0c4" providerId="ADAL" clId="{7C6CC438-F5D4-4709-BDB0-B39B6FD7C348}" dt="2022-05-31T13:04:10.001" v="389" actId="2711"/>
        <pc:sldMkLst>
          <pc:docMk/>
          <pc:sldMk cId="229031022" sldId="348"/>
        </pc:sldMkLst>
        <pc:spChg chg="mod">
          <ac:chgData name="Mads Sejerøe Jørgensen" userId="855c9085-062d-4804-b0b4-6ddc3805a0c4" providerId="ADAL" clId="{7C6CC438-F5D4-4709-BDB0-B39B6FD7C348}" dt="2022-05-31T13:04:10.001" v="389" actId="2711"/>
          <ac:spMkLst>
            <pc:docMk/>
            <pc:sldMk cId="229031022" sldId="348"/>
            <ac:spMk id="5" creationId="{85E75959-17B2-48F9-BDA4-DAF785960074}"/>
          </ac:spMkLst>
        </pc:spChg>
      </pc:sldChg>
      <pc:sldChg chg="addSp delSp modSp mod modAnim">
        <pc:chgData name="Mads Sejerøe Jørgensen" userId="855c9085-062d-4804-b0b4-6ddc3805a0c4" providerId="ADAL" clId="{7C6CC438-F5D4-4709-BDB0-B39B6FD7C348}" dt="2022-05-31T13:32:33.746" v="423" actId="14100"/>
        <pc:sldMkLst>
          <pc:docMk/>
          <pc:sldMk cId="2416414870" sldId="351"/>
        </pc:sldMkLst>
        <pc:spChg chg="add del mod">
          <ac:chgData name="Mads Sejerøe Jørgensen" userId="855c9085-062d-4804-b0b4-6ddc3805a0c4" providerId="ADAL" clId="{7C6CC438-F5D4-4709-BDB0-B39B6FD7C348}" dt="2022-05-31T13:31:41.286" v="418" actId="478"/>
          <ac:spMkLst>
            <pc:docMk/>
            <pc:sldMk cId="2416414870" sldId="351"/>
            <ac:spMk id="3" creationId="{33F090E8-6346-EF5D-5750-F9F649B3348A}"/>
          </ac:spMkLst>
        </pc:spChg>
        <pc:spChg chg="del">
          <ac:chgData name="Mads Sejerøe Jørgensen" userId="855c9085-062d-4804-b0b4-6ddc3805a0c4" providerId="ADAL" clId="{7C6CC438-F5D4-4709-BDB0-B39B6FD7C348}" dt="2022-05-31T13:31:36.160" v="417" actId="478"/>
          <ac:spMkLst>
            <pc:docMk/>
            <pc:sldMk cId="2416414870" sldId="351"/>
            <ac:spMk id="4" creationId="{3F3D9258-85FE-43CF-B7D5-2BF7416674C3}"/>
          </ac:spMkLst>
        </pc:spChg>
        <pc:spChg chg="del">
          <ac:chgData name="Mads Sejerøe Jørgensen" userId="855c9085-062d-4804-b0b4-6ddc3805a0c4" providerId="ADAL" clId="{7C6CC438-F5D4-4709-BDB0-B39B6FD7C348}" dt="2022-05-31T13:31:44.202" v="419" actId="478"/>
          <ac:spMkLst>
            <pc:docMk/>
            <pc:sldMk cId="2416414870" sldId="351"/>
            <ac:spMk id="5" creationId="{85E75959-17B2-48F9-BDA4-DAF785960074}"/>
          </ac:spMkLst>
        </pc:spChg>
        <pc:spChg chg="add del mod">
          <ac:chgData name="Mads Sejerøe Jørgensen" userId="855c9085-062d-4804-b0b4-6ddc3805a0c4" providerId="ADAL" clId="{7C6CC438-F5D4-4709-BDB0-B39B6FD7C348}" dt="2022-05-31T13:31:46.418" v="420" actId="478"/>
          <ac:spMkLst>
            <pc:docMk/>
            <pc:sldMk cId="2416414870" sldId="351"/>
            <ac:spMk id="7" creationId="{5137A52C-0D5C-5A63-ABF1-678ED58D38EA}"/>
          </ac:spMkLst>
        </pc:spChg>
        <pc:picChg chg="add mod">
          <ac:chgData name="Mads Sejerøe Jørgensen" userId="855c9085-062d-4804-b0b4-6ddc3805a0c4" providerId="ADAL" clId="{7C6CC438-F5D4-4709-BDB0-B39B6FD7C348}" dt="2022-05-31T13:32:33.746" v="423" actId="14100"/>
          <ac:picMkLst>
            <pc:docMk/>
            <pc:sldMk cId="2416414870" sldId="351"/>
            <ac:picMk id="8" creationId="{4FFD242B-00C2-19D0-732E-06F8B4E3772A}"/>
          </ac:picMkLst>
        </pc:picChg>
      </pc:sldChg>
      <pc:sldChg chg="modSp mod">
        <pc:chgData name="Mads Sejerøe Jørgensen" userId="855c9085-062d-4804-b0b4-6ddc3805a0c4" providerId="ADAL" clId="{7C6CC438-F5D4-4709-BDB0-B39B6FD7C348}" dt="2022-05-31T12:34:05.509" v="2" actId="404"/>
        <pc:sldMkLst>
          <pc:docMk/>
          <pc:sldMk cId="3400517378" sldId="352"/>
        </pc:sldMkLst>
        <pc:spChg chg="mod">
          <ac:chgData name="Mads Sejerøe Jørgensen" userId="855c9085-062d-4804-b0b4-6ddc3805a0c4" providerId="ADAL" clId="{7C6CC438-F5D4-4709-BDB0-B39B6FD7C348}" dt="2022-05-31T12:34:05.509" v="2" actId="404"/>
          <ac:spMkLst>
            <pc:docMk/>
            <pc:sldMk cId="3400517378" sldId="352"/>
            <ac:spMk id="2" creationId="{3BE114C2-81A3-4864-977B-92E818CFAE08}"/>
          </ac:spMkLst>
        </pc:spChg>
      </pc:sldChg>
      <pc:sldChg chg="modSp mod">
        <pc:chgData name="Mads Sejerøe Jørgensen" userId="855c9085-062d-4804-b0b4-6ddc3805a0c4" providerId="ADAL" clId="{7C6CC438-F5D4-4709-BDB0-B39B6FD7C348}" dt="2022-06-10T10:45:25.374" v="438" actId="27636"/>
        <pc:sldMkLst>
          <pc:docMk/>
          <pc:sldMk cId="519294920" sldId="353"/>
        </pc:sldMkLst>
        <pc:spChg chg="mod">
          <ac:chgData name="Mads Sejerøe Jørgensen" userId="855c9085-062d-4804-b0b4-6ddc3805a0c4" providerId="ADAL" clId="{7C6CC438-F5D4-4709-BDB0-B39B6FD7C348}" dt="2022-06-10T10:45:25.374" v="438" actId="27636"/>
          <ac:spMkLst>
            <pc:docMk/>
            <pc:sldMk cId="519294920" sldId="353"/>
            <ac:spMk id="3" creationId="{9FA77510-8536-45ED-8CDC-0B934311896F}"/>
          </ac:spMkLst>
        </pc:spChg>
      </pc:sldChg>
      <pc:sldChg chg="modSp mod">
        <pc:chgData name="Mads Sejerøe Jørgensen" userId="855c9085-062d-4804-b0b4-6ddc3805a0c4" providerId="ADAL" clId="{7C6CC438-F5D4-4709-BDB0-B39B6FD7C348}" dt="2022-10-03T10:30:26.383" v="537" actId="948"/>
        <pc:sldMkLst>
          <pc:docMk/>
          <pc:sldMk cId="2631745597" sldId="354"/>
        </pc:sldMkLst>
        <pc:spChg chg="mod">
          <ac:chgData name="Mads Sejerøe Jørgensen" userId="855c9085-062d-4804-b0b4-6ddc3805a0c4" providerId="ADAL" clId="{7C6CC438-F5D4-4709-BDB0-B39B6FD7C348}" dt="2022-10-03T10:30:26.383" v="537" actId="948"/>
          <ac:spMkLst>
            <pc:docMk/>
            <pc:sldMk cId="2631745597" sldId="354"/>
            <ac:spMk id="4" creationId="{E3C5E5AE-74E5-4427-B522-51265DDEABB5}"/>
          </ac:spMkLst>
        </pc:spChg>
        <pc:picChg chg="mod">
          <ac:chgData name="Mads Sejerøe Jørgensen" userId="855c9085-062d-4804-b0b4-6ddc3805a0c4" providerId="ADAL" clId="{7C6CC438-F5D4-4709-BDB0-B39B6FD7C348}" dt="2022-10-03T10:29:49.470" v="534" actId="1038"/>
          <ac:picMkLst>
            <pc:docMk/>
            <pc:sldMk cId="2631745597" sldId="354"/>
            <ac:picMk id="3" creationId="{FC254AAC-A795-4600-87D4-8179CBBA218A}"/>
          </ac:picMkLst>
        </pc:picChg>
      </pc:sldChg>
      <pc:sldChg chg="modSp mod setBg">
        <pc:chgData name="Mads Sejerøe Jørgensen" userId="855c9085-062d-4804-b0b4-6ddc3805a0c4" providerId="ADAL" clId="{7C6CC438-F5D4-4709-BDB0-B39B6FD7C348}" dt="2022-05-31T13:27:48.060" v="404" actId="14100"/>
        <pc:sldMkLst>
          <pc:docMk/>
          <pc:sldMk cId="3363602461" sldId="355"/>
        </pc:sldMkLst>
        <pc:spChg chg="mod">
          <ac:chgData name="Mads Sejerøe Jørgensen" userId="855c9085-062d-4804-b0b4-6ddc3805a0c4" providerId="ADAL" clId="{7C6CC438-F5D4-4709-BDB0-B39B6FD7C348}" dt="2022-05-31T13:03:36.315" v="388" actId="404"/>
          <ac:spMkLst>
            <pc:docMk/>
            <pc:sldMk cId="3363602461" sldId="355"/>
            <ac:spMk id="7" creationId="{EE2E51AA-2122-41ED-8C1B-E45C7C41CDA9}"/>
          </ac:spMkLst>
        </pc:spChg>
        <pc:cxnChg chg="mod">
          <ac:chgData name="Mads Sejerøe Jørgensen" userId="855c9085-062d-4804-b0b4-6ddc3805a0c4" providerId="ADAL" clId="{7C6CC438-F5D4-4709-BDB0-B39B6FD7C348}" dt="2022-05-31T13:27:48.060" v="404" actId="14100"/>
          <ac:cxnSpMkLst>
            <pc:docMk/>
            <pc:sldMk cId="3363602461" sldId="355"/>
            <ac:cxnSpMk id="6" creationId="{A8282744-8DF4-4C5D-B0C4-4C96DEDCCD62}"/>
          </ac:cxnSpMkLst>
        </pc:cxnChg>
      </pc:sldChg>
      <pc:sldChg chg="addSp delSp modSp del">
        <pc:chgData name="Mads Sejerøe Jørgensen" userId="855c9085-062d-4804-b0b4-6ddc3805a0c4" providerId="ADAL" clId="{7C6CC438-F5D4-4709-BDB0-B39B6FD7C348}" dt="2022-05-31T13:00:10.514" v="372" actId="47"/>
        <pc:sldMkLst>
          <pc:docMk/>
          <pc:sldMk cId="877364992" sldId="356"/>
        </pc:sldMkLst>
        <pc:spChg chg="add del mod">
          <ac:chgData name="Mads Sejerøe Jørgensen" userId="855c9085-062d-4804-b0b4-6ddc3805a0c4" providerId="ADAL" clId="{7C6CC438-F5D4-4709-BDB0-B39B6FD7C348}" dt="2022-05-31T12:58:51.187" v="367"/>
          <ac:spMkLst>
            <pc:docMk/>
            <pc:sldMk cId="877364992" sldId="356"/>
            <ac:spMk id="2" creationId="{E4842387-A1EE-26B1-24B6-3A1EC36C521D}"/>
          </ac:spMkLst>
        </pc:spChg>
        <pc:spChg chg="add del mod">
          <ac:chgData name="Mads Sejerøe Jørgensen" userId="855c9085-062d-4804-b0b4-6ddc3805a0c4" providerId="ADAL" clId="{7C6CC438-F5D4-4709-BDB0-B39B6FD7C348}" dt="2022-05-31T12:58:51.187" v="367"/>
          <ac:spMkLst>
            <pc:docMk/>
            <pc:sldMk cId="877364992" sldId="356"/>
            <ac:spMk id="3" creationId="{E2049770-BD7B-9FEC-7F00-D8A65BB9012C}"/>
          </ac:spMkLst>
        </pc:spChg>
      </pc:sldChg>
      <pc:sldChg chg="modSp mod setBg">
        <pc:chgData name="Mads Sejerøe Jørgensen" userId="855c9085-062d-4804-b0b4-6ddc3805a0c4" providerId="ADAL" clId="{7C6CC438-F5D4-4709-BDB0-B39B6FD7C348}" dt="2022-05-31T13:27:27.935" v="403" actId="14100"/>
        <pc:sldMkLst>
          <pc:docMk/>
          <pc:sldMk cId="3396418509" sldId="357"/>
        </pc:sldMkLst>
        <pc:spChg chg="mod">
          <ac:chgData name="Mads Sejerøe Jørgensen" userId="855c9085-062d-4804-b0b4-6ddc3805a0c4" providerId="ADAL" clId="{7C6CC438-F5D4-4709-BDB0-B39B6FD7C348}" dt="2022-05-31T13:26:49.657" v="400" actId="1076"/>
          <ac:spMkLst>
            <pc:docMk/>
            <pc:sldMk cId="3396418509" sldId="357"/>
            <ac:spMk id="9" creationId="{56F46D12-D6EF-4552-AB95-E681CACB0832}"/>
          </ac:spMkLst>
        </pc:spChg>
        <pc:cxnChg chg="mod">
          <ac:chgData name="Mads Sejerøe Jørgensen" userId="855c9085-062d-4804-b0b4-6ddc3805a0c4" providerId="ADAL" clId="{7C6CC438-F5D4-4709-BDB0-B39B6FD7C348}" dt="2022-05-31T13:27:27.935" v="403" actId="14100"/>
          <ac:cxnSpMkLst>
            <pc:docMk/>
            <pc:sldMk cId="3396418509" sldId="357"/>
            <ac:cxnSpMk id="6" creationId="{A8282744-8DF4-4C5D-B0C4-4C96DEDCCD62}"/>
          </ac:cxnSpMkLst>
        </pc:cxnChg>
      </pc:sldChg>
      <pc:sldChg chg="modSp">
        <pc:chgData name="Mads Sejerøe Jørgensen" userId="855c9085-062d-4804-b0b4-6ddc3805a0c4" providerId="ADAL" clId="{7C6CC438-F5D4-4709-BDB0-B39B6FD7C348}" dt="2022-05-31T13:33:12.825" v="426"/>
        <pc:sldMkLst>
          <pc:docMk/>
          <pc:sldMk cId="1520102933" sldId="358"/>
        </pc:sldMkLst>
        <pc:spChg chg="mod">
          <ac:chgData name="Mads Sejerøe Jørgensen" userId="855c9085-062d-4804-b0b4-6ddc3805a0c4" providerId="ADAL" clId="{7C6CC438-F5D4-4709-BDB0-B39B6FD7C348}" dt="2022-05-31T13:33:12.825" v="426"/>
          <ac:spMkLst>
            <pc:docMk/>
            <pc:sldMk cId="1520102933" sldId="358"/>
            <ac:spMk id="4" creationId="{3F3D9258-85FE-43CF-B7D5-2BF7416674C3}"/>
          </ac:spMkLst>
        </pc:spChg>
        <pc:spChg chg="mod">
          <ac:chgData name="Mads Sejerøe Jørgensen" userId="855c9085-062d-4804-b0b4-6ddc3805a0c4" providerId="ADAL" clId="{7C6CC438-F5D4-4709-BDB0-B39B6FD7C348}" dt="2022-05-31T13:33:01.979" v="425" actId="404"/>
          <ac:spMkLst>
            <pc:docMk/>
            <pc:sldMk cId="1520102933" sldId="358"/>
            <ac:spMk id="7" creationId="{EDD574F7-4742-40E6-B1B1-5C9156D7D567}"/>
          </ac:spMkLst>
        </pc:spChg>
      </pc:sldChg>
      <pc:sldChg chg="modSp mod">
        <pc:chgData name="Mads Sejerøe Jørgensen" userId="855c9085-062d-4804-b0b4-6ddc3805a0c4" providerId="ADAL" clId="{7C6CC438-F5D4-4709-BDB0-B39B6FD7C348}" dt="2022-05-31T12:51:12.394" v="304" actId="1076"/>
        <pc:sldMkLst>
          <pc:docMk/>
          <pc:sldMk cId="2909202369" sldId="359"/>
        </pc:sldMkLst>
        <pc:spChg chg="mod">
          <ac:chgData name="Mads Sejerøe Jørgensen" userId="855c9085-062d-4804-b0b4-6ddc3805a0c4" providerId="ADAL" clId="{7C6CC438-F5D4-4709-BDB0-B39B6FD7C348}" dt="2022-05-31T12:51:12.394" v="304" actId="1076"/>
          <ac:spMkLst>
            <pc:docMk/>
            <pc:sldMk cId="2909202369" sldId="359"/>
            <ac:spMk id="4" creationId="{171D3154-97B5-4B22-9D61-418BF2610896}"/>
          </ac:spMkLst>
        </pc:spChg>
      </pc:sldChg>
      <pc:sldChg chg="del">
        <pc:chgData name="Mads Sejerøe Jørgensen" userId="855c9085-062d-4804-b0b4-6ddc3805a0c4" providerId="ADAL" clId="{7C6CC438-F5D4-4709-BDB0-B39B6FD7C348}" dt="2022-05-31T13:33:25.754" v="427" actId="47"/>
        <pc:sldMkLst>
          <pc:docMk/>
          <pc:sldMk cId="855152810" sldId="362"/>
        </pc:sldMkLst>
      </pc:sldChg>
      <pc:sldChg chg="modSp mod">
        <pc:chgData name="Mads Sejerøe Jørgensen" userId="855c9085-062d-4804-b0b4-6ddc3805a0c4" providerId="ADAL" clId="{7C6CC438-F5D4-4709-BDB0-B39B6FD7C348}" dt="2022-05-31T12:50:31.678" v="288" actId="207"/>
        <pc:sldMkLst>
          <pc:docMk/>
          <pc:sldMk cId="895444587" sldId="364"/>
        </pc:sldMkLst>
        <pc:spChg chg="mod">
          <ac:chgData name="Mads Sejerøe Jørgensen" userId="855c9085-062d-4804-b0b4-6ddc3805a0c4" providerId="ADAL" clId="{7C6CC438-F5D4-4709-BDB0-B39B6FD7C348}" dt="2022-05-31T12:50:31.678" v="288" actId="207"/>
          <ac:spMkLst>
            <pc:docMk/>
            <pc:sldMk cId="895444587" sldId="364"/>
            <ac:spMk id="4" creationId="{54EC55CF-7738-461A-85B2-F0BD0A4E2AFA}"/>
          </ac:spMkLst>
        </pc:spChg>
      </pc:sldChg>
      <pc:sldChg chg="modSp mod">
        <pc:chgData name="Mads Sejerøe Jørgensen" userId="855c9085-062d-4804-b0b4-6ddc3805a0c4" providerId="ADAL" clId="{7C6CC438-F5D4-4709-BDB0-B39B6FD7C348}" dt="2022-05-31T12:37:03.725" v="108" actId="1036"/>
        <pc:sldMkLst>
          <pc:docMk/>
          <pc:sldMk cId="201361643" sldId="365"/>
        </pc:sldMkLst>
        <pc:spChg chg="mod">
          <ac:chgData name="Mads Sejerøe Jørgensen" userId="855c9085-062d-4804-b0b4-6ddc3805a0c4" providerId="ADAL" clId="{7C6CC438-F5D4-4709-BDB0-B39B6FD7C348}" dt="2022-05-31T12:37:03.725" v="108" actId="1036"/>
          <ac:spMkLst>
            <pc:docMk/>
            <pc:sldMk cId="201361643" sldId="365"/>
            <ac:spMk id="2" creationId="{3BE114C2-81A3-4864-977B-92E818CFAE08}"/>
          </ac:spMkLst>
        </pc:spChg>
      </pc:sldChg>
      <pc:sldChg chg="modSp mod">
        <pc:chgData name="Mads Sejerøe Jørgensen" userId="855c9085-062d-4804-b0b4-6ddc3805a0c4" providerId="ADAL" clId="{7C6CC438-F5D4-4709-BDB0-B39B6FD7C348}" dt="2022-05-31T12:38:46.443" v="112" actId="947"/>
        <pc:sldMkLst>
          <pc:docMk/>
          <pc:sldMk cId="3003485654" sldId="369"/>
        </pc:sldMkLst>
        <pc:spChg chg="mod">
          <ac:chgData name="Mads Sejerøe Jørgensen" userId="855c9085-062d-4804-b0b4-6ddc3805a0c4" providerId="ADAL" clId="{7C6CC438-F5D4-4709-BDB0-B39B6FD7C348}" dt="2022-05-31T12:38:46.443" v="112" actId="947"/>
          <ac:spMkLst>
            <pc:docMk/>
            <pc:sldMk cId="3003485654" sldId="369"/>
            <ac:spMk id="5" creationId="{56C1C850-C541-4F0A-A7EB-1A6A3CDAF60E}"/>
          </ac:spMkLst>
        </pc:spChg>
      </pc:sldChg>
      <pc:sldChg chg="modSp mod">
        <pc:chgData name="Mads Sejerøe Jørgensen" userId="855c9085-062d-4804-b0b4-6ddc3805a0c4" providerId="ADAL" clId="{7C6CC438-F5D4-4709-BDB0-B39B6FD7C348}" dt="2022-05-31T12:56:11.125" v="357" actId="1076"/>
        <pc:sldMkLst>
          <pc:docMk/>
          <pc:sldMk cId="668671345" sldId="370"/>
        </pc:sldMkLst>
        <pc:spChg chg="mod">
          <ac:chgData name="Mads Sejerøe Jørgensen" userId="855c9085-062d-4804-b0b4-6ddc3805a0c4" providerId="ADAL" clId="{7C6CC438-F5D4-4709-BDB0-B39B6FD7C348}" dt="2022-05-31T12:56:11.125" v="357" actId="1076"/>
          <ac:spMkLst>
            <pc:docMk/>
            <pc:sldMk cId="668671345" sldId="370"/>
            <ac:spMk id="4" creationId="{0F16C0B9-EFAD-4B5E-A5B2-198A87831005}"/>
          </ac:spMkLst>
        </pc:spChg>
      </pc:sldChg>
      <pc:sldChg chg="modSp mod">
        <pc:chgData name="Mads Sejerøe Jørgensen" userId="855c9085-062d-4804-b0b4-6ddc3805a0c4" providerId="ADAL" clId="{7C6CC438-F5D4-4709-BDB0-B39B6FD7C348}" dt="2022-05-31T12:57:43.310" v="363" actId="1076"/>
        <pc:sldMkLst>
          <pc:docMk/>
          <pc:sldMk cId="3726322111" sldId="371"/>
        </pc:sldMkLst>
        <pc:spChg chg="mod">
          <ac:chgData name="Mads Sejerøe Jørgensen" userId="855c9085-062d-4804-b0b4-6ddc3805a0c4" providerId="ADAL" clId="{7C6CC438-F5D4-4709-BDB0-B39B6FD7C348}" dt="2022-05-31T12:57:43.310" v="363" actId="1076"/>
          <ac:spMkLst>
            <pc:docMk/>
            <pc:sldMk cId="3726322111" sldId="371"/>
            <ac:spMk id="4" creationId="{0F16C0B9-EFAD-4B5E-A5B2-198A87831005}"/>
          </ac:spMkLst>
        </pc:spChg>
      </pc:sldChg>
      <pc:sldChg chg="modSp mod">
        <pc:chgData name="Mads Sejerøe Jørgensen" userId="855c9085-062d-4804-b0b4-6ddc3805a0c4" providerId="ADAL" clId="{7C6CC438-F5D4-4709-BDB0-B39B6FD7C348}" dt="2022-05-31T13:05:08.740" v="395" actId="1076"/>
        <pc:sldMkLst>
          <pc:docMk/>
          <pc:sldMk cId="2778063385" sldId="372"/>
        </pc:sldMkLst>
        <pc:spChg chg="mod">
          <ac:chgData name="Mads Sejerøe Jørgensen" userId="855c9085-062d-4804-b0b4-6ddc3805a0c4" providerId="ADAL" clId="{7C6CC438-F5D4-4709-BDB0-B39B6FD7C348}" dt="2022-05-31T13:05:08.740" v="395" actId="1076"/>
          <ac:spMkLst>
            <pc:docMk/>
            <pc:sldMk cId="2778063385" sldId="372"/>
            <ac:spMk id="4" creationId="{0F16C0B9-EFAD-4B5E-A5B2-198A87831005}"/>
          </ac:spMkLst>
        </pc:spChg>
      </pc:sldChg>
      <pc:sldChg chg="addSp delSp modSp new mod setBg">
        <pc:chgData name="Mads Sejerøe Jørgensen" userId="855c9085-062d-4804-b0b4-6ddc3805a0c4" providerId="ADAL" clId="{7C6CC438-F5D4-4709-BDB0-B39B6FD7C348}" dt="2022-05-31T13:01:54.644" v="380"/>
        <pc:sldMkLst>
          <pc:docMk/>
          <pc:sldMk cId="1834544616" sldId="373"/>
        </pc:sldMkLst>
        <pc:picChg chg="add del mod">
          <ac:chgData name="Mads Sejerøe Jørgensen" userId="855c9085-062d-4804-b0b4-6ddc3805a0c4" providerId="ADAL" clId="{7C6CC438-F5D4-4709-BDB0-B39B6FD7C348}" dt="2022-05-31T13:01:36.405" v="377" actId="478"/>
          <ac:picMkLst>
            <pc:docMk/>
            <pc:sldMk cId="1834544616" sldId="373"/>
            <ac:picMk id="3" creationId="{F5441958-0FDE-84FA-859A-10BDBEFC10BF}"/>
          </ac:picMkLst>
        </pc:picChg>
      </pc:sldChg>
      <pc:sldChg chg="add del">
        <pc:chgData name="Mads Sejerøe Jørgensen" userId="855c9085-062d-4804-b0b4-6ddc3805a0c4" providerId="ADAL" clId="{7C6CC438-F5D4-4709-BDB0-B39B6FD7C348}" dt="2022-06-10T10:19:50.469" v="436" actId="2696"/>
        <pc:sldMkLst>
          <pc:docMk/>
          <pc:sldMk cId="2269169979" sldId="374"/>
        </pc:sldMkLst>
      </pc:sldChg>
      <pc:sldMasterChg chg="modSldLayout">
        <pc:chgData name="Mads Sejerøe Jørgensen" userId="855c9085-062d-4804-b0b4-6ddc3805a0c4" providerId="ADAL" clId="{7C6CC438-F5D4-4709-BDB0-B39B6FD7C348}" dt="2022-06-02T09:42:12.865" v="429" actId="404"/>
        <pc:sldMasterMkLst>
          <pc:docMk/>
          <pc:sldMasterMk cId="3278591744" sldId="2147483648"/>
        </pc:sldMasterMkLst>
        <pc:sldLayoutChg chg="modSp">
          <pc:chgData name="Mads Sejerøe Jørgensen" userId="855c9085-062d-4804-b0b4-6ddc3805a0c4" providerId="ADAL" clId="{7C6CC438-F5D4-4709-BDB0-B39B6FD7C348}" dt="2022-06-02T09:42:12.865" v="429" actId="404"/>
          <pc:sldLayoutMkLst>
            <pc:docMk/>
            <pc:sldMasterMk cId="3278591744" sldId="2147483648"/>
            <pc:sldLayoutMk cId="326204954" sldId="2147483650"/>
          </pc:sldLayoutMkLst>
          <pc:spChg chg="mod">
            <ac:chgData name="Mads Sejerøe Jørgensen" userId="855c9085-062d-4804-b0b4-6ddc3805a0c4" providerId="ADAL" clId="{7C6CC438-F5D4-4709-BDB0-B39B6FD7C348}" dt="2022-06-02T09:42:12.865" v="429" actId="404"/>
            <ac:spMkLst>
              <pc:docMk/>
              <pc:sldMasterMk cId="3278591744" sldId="2147483648"/>
              <pc:sldLayoutMk cId="326204954" sldId="2147483650"/>
              <ac:spMk id="2" creationId="{A9990A69-41B1-084A-A047-119CB0D92004}"/>
            </ac:spMkLst>
          </pc:spChg>
          <pc:spChg chg="mod">
            <ac:chgData name="Mads Sejerøe Jørgensen" userId="855c9085-062d-4804-b0b4-6ddc3805a0c4" providerId="ADAL" clId="{7C6CC438-F5D4-4709-BDB0-B39B6FD7C348}" dt="2022-05-31T12:52:29.116" v="312" actId="404"/>
            <ac:spMkLst>
              <pc:docMk/>
              <pc:sldMasterMk cId="3278591744" sldId="2147483648"/>
              <pc:sldLayoutMk cId="326204954" sldId="2147483650"/>
              <ac:spMk id="3" creationId="{52B6CF1B-B404-694A-907E-2C7A3B23EE73}"/>
            </ac:spMkLst>
          </pc:spChg>
        </pc:sldLayoutChg>
      </pc:sldMasterChg>
    </pc:docChg>
  </pc:docChgLst>
  <pc:docChgLst>
    <pc:chgData name="Marlene Søby Vestergaard" userId="4a58979a-5372-411b-aec4-f46dd5685e2a" providerId="ADAL" clId="{58DBCC52-2702-44D7-9347-1BC005C06A24}"/>
    <pc:docChg chg="undo redo custSel addSld delSld modSld sldOrd">
      <pc:chgData name="Marlene Søby Vestergaard" userId="4a58979a-5372-411b-aec4-f46dd5685e2a" providerId="ADAL" clId="{58DBCC52-2702-44D7-9347-1BC005C06A24}" dt="2022-04-21T07:23:45.113" v="22472" actId="47"/>
      <pc:docMkLst>
        <pc:docMk/>
      </pc:docMkLst>
      <pc:sldChg chg="add del setBg">
        <pc:chgData name="Marlene Søby Vestergaard" userId="4a58979a-5372-411b-aec4-f46dd5685e2a" providerId="ADAL" clId="{58DBCC52-2702-44D7-9347-1BC005C06A24}" dt="2021-10-27T08:44:34.193" v="5518" actId="2696"/>
        <pc:sldMkLst>
          <pc:docMk/>
          <pc:sldMk cId="3674499593" sldId="256"/>
        </pc:sldMkLst>
      </pc:sldChg>
      <pc:sldChg chg="delSp modNotesTx">
        <pc:chgData name="Marlene Søby Vestergaard" userId="4a58979a-5372-411b-aec4-f46dd5685e2a" providerId="ADAL" clId="{58DBCC52-2702-44D7-9347-1BC005C06A24}" dt="2022-04-21T07:23:30.892" v="22471" actId="6549"/>
        <pc:sldMkLst>
          <pc:docMk/>
          <pc:sldMk cId="3757965728" sldId="257"/>
        </pc:sldMkLst>
        <pc:picChg chg="del">
          <ac:chgData name="Marlene Søby Vestergaard" userId="4a58979a-5372-411b-aec4-f46dd5685e2a" providerId="ADAL" clId="{58DBCC52-2702-44D7-9347-1BC005C06A24}" dt="2021-10-28T08:25:18.546" v="6152"/>
          <ac:picMkLst>
            <pc:docMk/>
            <pc:sldMk cId="3757965728" sldId="257"/>
            <ac:picMk id="2" creationId="{D4C4BDA0-70C5-4122-B517-B77EE8DC67DE}"/>
          </ac:picMkLst>
        </pc:picChg>
      </pc:sldChg>
      <pc:sldChg chg="del">
        <pc:chgData name="Marlene Søby Vestergaard" userId="4a58979a-5372-411b-aec4-f46dd5685e2a" providerId="ADAL" clId="{58DBCC52-2702-44D7-9347-1BC005C06A24}" dt="2022-04-15T13:46:35.872" v="22467" actId="47"/>
        <pc:sldMkLst>
          <pc:docMk/>
          <pc:sldMk cId="1738606320" sldId="258"/>
        </pc:sldMkLst>
      </pc:sldChg>
      <pc:sldChg chg="del">
        <pc:chgData name="Marlene Søby Vestergaard" userId="4a58979a-5372-411b-aec4-f46dd5685e2a" providerId="ADAL" clId="{58DBCC52-2702-44D7-9347-1BC005C06A24}" dt="2022-04-15T13:46:35.872" v="22467" actId="47"/>
        <pc:sldMkLst>
          <pc:docMk/>
          <pc:sldMk cId="3995054253" sldId="262"/>
        </pc:sldMkLst>
      </pc:sldChg>
      <pc:sldChg chg="del">
        <pc:chgData name="Marlene Søby Vestergaard" userId="4a58979a-5372-411b-aec4-f46dd5685e2a" providerId="ADAL" clId="{58DBCC52-2702-44D7-9347-1BC005C06A24}" dt="2022-04-15T13:46:35.872" v="22467" actId="47"/>
        <pc:sldMkLst>
          <pc:docMk/>
          <pc:sldMk cId="3510616251" sldId="265"/>
        </pc:sldMkLst>
      </pc:sldChg>
      <pc:sldChg chg="del">
        <pc:chgData name="Marlene Søby Vestergaard" userId="4a58979a-5372-411b-aec4-f46dd5685e2a" providerId="ADAL" clId="{58DBCC52-2702-44D7-9347-1BC005C06A24}" dt="2022-04-15T13:46:35.872" v="22467" actId="47"/>
        <pc:sldMkLst>
          <pc:docMk/>
          <pc:sldMk cId="3462895453" sldId="266"/>
        </pc:sldMkLst>
      </pc:sldChg>
      <pc:sldChg chg="del">
        <pc:chgData name="Marlene Søby Vestergaard" userId="4a58979a-5372-411b-aec4-f46dd5685e2a" providerId="ADAL" clId="{58DBCC52-2702-44D7-9347-1BC005C06A24}" dt="2022-04-15T13:46:35.872" v="22467" actId="47"/>
        <pc:sldMkLst>
          <pc:docMk/>
          <pc:sldMk cId="130811408" sldId="269"/>
        </pc:sldMkLst>
      </pc:sldChg>
      <pc:sldChg chg="del">
        <pc:chgData name="Marlene Søby Vestergaard" userId="4a58979a-5372-411b-aec4-f46dd5685e2a" providerId="ADAL" clId="{58DBCC52-2702-44D7-9347-1BC005C06A24}" dt="2022-04-15T13:46:35.872" v="22467" actId="47"/>
        <pc:sldMkLst>
          <pc:docMk/>
          <pc:sldMk cId="3171949706" sldId="271"/>
        </pc:sldMkLst>
      </pc:sldChg>
      <pc:sldChg chg="del">
        <pc:chgData name="Marlene Søby Vestergaard" userId="4a58979a-5372-411b-aec4-f46dd5685e2a" providerId="ADAL" clId="{58DBCC52-2702-44D7-9347-1BC005C06A24}" dt="2022-04-15T13:46:35.872" v="22467" actId="47"/>
        <pc:sldMkLst>
          <pc:docMk/>
          <pc:sldMk cId="1838943371" sldId="273"/>
        </pc:sldMkLst>
      </pc:sldChg>
      <pc:sldChg chg="del">
        <pc:chgData name="Marlene Søby Vestergaard" userId="4a58979a-5372-411b-aec4-f46dd5685e2a" providerId="ADAL" clId="{58DBCC52-2702-44D7-9347-1BC005C06A24}" dt="2022-04-15T13:46:35.872" v="22467" actId="47"/>
        <pc:sldMkLst>
          <pc:docMk/>
          <pc:sldMk cId="2826669472" sldId="274"/>
        </pc:sldMkLst>
      </pc:sldChg>
      <pc:sldChg chg="del">
        <pc:chgData name="Marlene Søby Vestergaard" userId="4a58979a-5372-411b-aec4-f46dd5685e2a" providerId="ADAL" clId="{58DBCC52-2702-44D7-9347-1BC005C06A24}" dt="2022-04-15T13:46:35.872" v="22467" actId="47"/>
        <pc:sldMkLst>
          <pc:docMk/>
          <pc:sldMk cId="3109431773" sldId="275"/>
        </pc:sldMkLst>
      </pc:sldChg>
      <pc:sldChg chg="del">
        <pc:chgData name="Marlene Søby Vestergaard" userId="4a58979a-5372-411b-aec4-f46dd5685e2a" providerId="ADAL" clId="{58DBCC52-2702-44D7-9347-1BC005C06A24}" dt="2022-04-15T13:46:35.872" v="22467" actId="47"/>
        <pc:sldMkLst>
          <pc:docMk/>
          <pc:sldMk cId="3203577438" sldId="277"/>
        </pc:sldMkLst>
      </pc:sldChg>
      <pc:sldChg chg="del">
        <pc:chgData name="Marlene Søby Vestergaard" userId="4a58979a-5372-411b-aec4-f46dd5685e2a" providerId="ADAL" clId="{58DBCC52-2702-44D7-9347-1BC005C06A24}" dt="2022-04-15T13:46:35.872" v="22467" actId="47"/>
        <pc:sldMkLst>
          <pc:docMk/>
          <pc:sldMk cId="2197633237" sldId="278"/>
        </pc:sldMkLst>
      </pc:sldChg>
      <pc:sldChg chg="del">
        <pc:chgData name="Marlene Søby Vestergaard" userId="4a58979a-5372-411b-aec4-f46dd5685e2a" providerId="ADAL" clId="{58DBCC52-2702-44D7-9347-1BC005C06A24}" dt="2022-04-15T13:46:35.872" v="22467" actId="47"/>
        <pc:sldMkLst>
          <pc:docMk/>
          <pc:sldMk cId="1574459841" sldId="279"/>
        </pc:sldMkLst>
      </pc:sldChg>
      <pc:sldChg chg="del">
        <pc:chgData name="Marlene Søby Vestergaard" userId="4a58979a-5372-411b-aec4-f46dd5685e2a" providerId="ADAL" clId="{58DBCC52-2702-44D7-9347-1BC005C06A24}" dt="2022-04-15T13:46:35.872" v="22467" actId="47"/>
        <pc:sldMkLst>
          <pc:docMk/>
          <pc:sldMk cId="3832726423" sldId="280"/>
        </pc:sldMkLst>
      </pc:sldChg>
      <pc:sldChg chg="del">
        <pc:chgData name="Marlene Søby Vestergaard" userId="4a58979a-5372-411b-aec4-f46dd5685e2a" providerId="ADAL" clId="{58DBCC52-2702-44D7-9347-1BC005C06A24}" dt="2022-04-15T13:46:35.872" v="22467" actId="47"/>
        <pc:sldMkLst>
          <pc:docMk/>
          <pc:sldMk cId="712832625" sldId="281"/>
        </pc:sldMkLst>
      </pc:sldChg>
      <pc:sldChg chg="del">
        <pc:chgData name="Marlene Søby Vestergaard" userId="4a58979a-5372-411b-aec4-f46dd5685e2a" providerId="ADAL" clId="{58DBCC52-2702-44D7-9347-1BC005C06A24}" dt="2022-04-15T13:46:35.872" v="22467" actId="47"/>
        <pc:sldMkLst>
          <pc:docMk/>
          <pc:sldMk cId="2304045953" sldId="283"/>
        </pc:sldMkLst>
      </pc:sldChg>
      <pc:sldChg chg="del">
        <pc:chgData name="Marlene Søby Vestergaard" userId="4a58979a-5372-411b-aec4-f46dd5685e2a" providerId="ADAL" clId="{58DBCC52-2702-44D7-9347-1BC005C06A24}" dt="2022-04-15T13:46:35.872" v="22467" actId="47"/>
        <pc:sldMkLst>
          <pc:docMk/>
          <pc:sldMk cId="4280041901" sldId="284"/>
        </pc:sldMkLst>
      </pc:sldChg>
      <pc:sldChg chg="del">
        <pc:chgData name="Marlene Søby Vestergaard" userId="4a58979a-5372-411b-aec4-f46dd5685e2a" providerId="ADAL" clId="{58DBCC52-2702-44D7-9347-1BC005C06A24}" dt="2022-04-15T13:46:35.872" v="22467" actId="47"/>
        <pc:sldMkLst>
          <pc:docMk/>
          <pc:sldMk cId="2278819910" sldId="285"/>
        </pc:sldMkLst>
      </pc:sldChg>
      <pc:sldChg chg="modSp mod modNotesTx">
        <pc:chgData name="Marlene Søby Vestergaard" userId="4a58979a-5372-411b-aec4-f46dd5685e2a" providerId="ADAL" clId="{58DBCC52-2702-44D7-9347-1BC005C06A24}" dt="2022-04-14T06:19:10.453" v="12901" actId="20577"/>
        <pc:sldMkLst>
          <pc:docMk/>
          <pc:sldMk cId="632865754" sldId="286"/>
        </pc:sldMkLst>
        <pc:spChg chg="mod">
          <ac:chgData name="Marlene Søby Vestergaard" userId="4a58979a-5372-411b-aec4-f46dd5685e2a" providerId="ADAL" clId="{58DBCC52-2702-44D7-9347-1BC005C06A24}" dt="2021-10-26T06:54:38.661" v="378" actId="20577"/>
          <ac:spMkLst>
            <pc:docMk/>
            <pc:sldMk cId="632865754" sldId="286"/>
            <ac:spMk id="5" creationId="{56C1C850-C541-4F0A-A7EB-1A6A3CDAF60E}"/>
          </ac:spMkLst>
        </pc:spChg>
      </pc:sldChg>
      <pc:sldChg chg="del">
        <pc:chgData name="Marlene Søby Vestergaard" userId="4a58979a-5372-411b-aec4-f46dd5685e2a" providerId="ADAL" clId="{58DBCC52-2702-44D7-9347-1BC005C06A24}" dt="2022-04-15T13:46:35.872" v="22467" actId="47"/>
        <pc:sldMkLst>
          <pc:docMk/>
          <pc:sldMk cId="134075916" sldId="287"/>
        </pc:sldMkLst>
      </pc:sldChg>
      <pc:sldChg chg="del">
        <pc:chgData name="Marlene Søby Vestergaard" userId="4a58979a-5372-411b-aec4-f46dd5685e2a" providerId="ADAL" clId="{58DBCC52-2702-44D7-9347-1BC005C06A24}" dt="2022-04-15T13:46:35.872" v="22467" actId="47"/>
        <pc:sldMkLst>
          <pc:docMk/>
          <pc:sldMk cId="189900993" sldId="288"/>
        </pc:sldMkLst>
      </pc:sldChg>
      <pc:sldChg chg="del">
        <pc:chgData name="Marlene Søby Vestergaard" userId="4a58979a-5372-411b-aec4-f46dd5685e2a" providerId="ADAL" clId="{58DBCC52-2702-44D7-9347-1BC005C06A24}" dt="2022-04-15T13:46:35.872" v="22467" actId="47"/>
        <pc:sldMkLst>
          <pc:docMk/>
          <pc:sldMk cId="3019213927" sldId="289"/>
        </pc:sldMkLst>
      </pc:sldChg>
      <pc:sldChg chg="del">
        <pc:chgData name="Marlene Søby Vestergaard" userId="4a58979a-5372-411b-aec4-f46dd5685e2a" providerId="ADAL" clId="{58DBCC52-2702-44D7-9347-1BC005C06A24}" dt="2022-04-15T13:46:35.872" v="22467" actId="47"/>
        <pc:sldMkLst>
          <pc:docMk/>
          <pc:sldMk cId="2468377064" sldId="290"/>
        </pc:sldMkLst>
      </pc:sldChg>
      <pc:sldChg chg="del">
        <pc:chgData name="Marlene Søby Vestergaard" userId="4a58979a-5372-411b-aec4-f46dd5685e2a" providerId="ADAL" clId="{58DBCC52-2702-44D7-9347-1BC005C06A24}" dt="2022-04-15T13:46:35.872" v="22467" actId="47"/>
        <pc:sldMkLst>
          <pc:docMk/>
          <pc:sldMk cId="1963344037" sldId="291"/>
        </pc:sldMkLst>
      </pc:sldChg>
      <pc:sldChg chg="del">
        <pc:chgData name="Marlene Søby Vestergaard" userId="4a58979a-5372-411b-aec4-f46dd5685e2a" providerId="ADAL" clId="{58DBCC52-2702-44D7-9347-1BC005C06A24}" dt="2022-04-15T13:46:35.872" v="22467" actId="47"/>
        <pc:sldMkLst>
          <pc:docMk/>
          <pc:sldMk cId="915578269" sldId="292"/>
        </pc:sldMkLst>
      </pc:sldChg>
      <pc:sldChg chg="del">
        <pc:chgData name="Marlene Søby Vestergaard" userId="4a58979a-5372-411b-aec4-f46dd5685e2a" providerId="ADAL" clId="{58DBCC52-2702-44D7-9347-1BC005C06A24}" dt="2022-04-15T13:46:35.872" v="22467" actId="47"/>
        <pc:sldMkLst>
          <pc:docMk/>
          <pc:sldMk cId="779640936" sldId="293"/>
        </pc:sldMkLst>
      </pc:sldChg>
      <pc:sldChg chg="del">
        <pc:chgData name="Marlene Søby Vestergaard" userId="4a58979a-5372-411b-aec4-f46dd5685e2a" providerId="ADAL" clId="{58DBCC52-2702-44D7-9347-1BC005C06A24}" dt="2022-04-15T13:46:35.872" v="22467" actId="47"/>
        <pc:sldMkLst>
          <pc:docMk/>
          <pc:sldMk cId="472398173" sldId="294"/>
        </pc:sldMkLst>
      </pc:sldChg>
      <pc:sldChg chg="del">
        <pc:chgData name="Marlene Søby Vestergaard" userId="4a58979a-5372-411b-aec4-f46dd5685e2a" providerId="ADAL" clId="{58DBCC52-2702-44D7-9347-1BC005C06A24}" dt="2022-04-15T13:46:35.872" v="22467" actId="47"/>
        <pc:sldMkLst>
          <pc:docMk/>
          <pc:sldMk cId="2957745854" sldId="295"/>
        </pc:sldMkLst>
      </pc:sldChg>
      <pc:sldChg chg="del">
        <pc:chgData name="Marlene Søby Vestergaard" userId="4a58979a-5372-411b-aec4-f46dd5685e2a" providerId="ADAL" clId="{58DBCC52-2702-44D7-9347-1BC005C06A24}" dt="2022-04-15T13:46:35.872" v="22467" actId="47"/>
        <pc:sldMkLst>
          <pc:docMk/>
          <pc:sldMk cId="1614945286" sldId="296"/>
        </pc:sldMkLst>
      </pc:sldChg>
      <pc:sldChg chg="del modNotesTx">
        <pc:chgData name="Marlene Søby Vestergaard" userId="4a58979a-5372-411b-aec4-f46dd5685e2a" providerId="ADAL" clId="{58DBCC52-2702-44D7-9347-1BC005C06A24}" dt="2022-04-21T07:23:45.113" v="22472" actId="47"/>
        <pc:sldMkLst>
          <pc:docMk/>
          <pc:sldMk cId="2471140209" sldId="297"/>
        </pc:sldMkLst>
      </pc:sldChg>
      <pc:sldChg chg="del">
        <pc:chgData name="Marlene Søby Vestergaard" userId="4a58979a-5372-411b-aec4-f46dd5685e2a" providerId="ADAL" clId="{58DBCC52-2702-44D7-9347-1BC005C06A24}" dt="2022-04-21T07:23:45.113" v="22472" actId="47"/>
        <pc:sldMkLst>
          <pc:docMk/>
          <pc:sldMk cId="1950291467" sldId="298"/>
        </pc:sldMkLst>
      </pc:sldChg>
      <pc:sldChg chg="addSp modSp mod ord modNotesTx">
        <pc:chgData name="Marlene Søby Vestergaard" userId="4a58979a-5372-411b-aec4-f46dd5685e2a" providerId="ADAL" clId="{58DBCC52-2702-44D7-9347-1BC005C06A24}" dt="2022-04-15T13:32:51.782" v="21604" actId="20577"/>
        <pc:sldMkLst>
          <pc:docMk/>
          <pc:sldMk cId="3721870056" sldId="299"/>
        </pc:sldMkLst>
        <pc:spChg chg="add mod">
          <ac:chgData name="Marlene Søby Vestergaard" userId="4a58979a-5372-411b-aec4-f46dd5685e2a" providerId="ADAL" clId="{58DBCC52-2702-44D7-9347-1BC005C06A24}" dt="2022-04-15T13:07:58.961" v="20928" actId="20577"/>
          <ac:spMkLst>
            <pc:docMk/>
            <pc:sldMk cId="3721870056" sldId="299"/>
            <ac:spMk id="5" creationId="{67E8FD03-56E5-4614-B6BB-21A3A2B81B06}"/>
          </ac:spMkLst>
        </pc:spChg>
        <pc:picChg chg="add mod modCrop">
          <ac:chgData name="Marlene Søby Vestergaard" userId="4a58979a-5372-411b-aec4-f46dd5685e2a" providerId="ADAL" clId="{58DBCC52-2702-44D7-9347-1BC005C06A24}" dt="2022-04-15T13:08:03.333" v="20929" actId="14100"/>
          <ac:picMkLst>
            <pc:docMk/>
            <pc:sldMk cId="3721870056" sldId="299"/>
            <ac:picMk id="3" creationId="{AB3DC7A2-5DF2-49D8-BEB2-C93CDA50907E}"/>
          </ac:picMkLst>
        </pc:picChg>
      </pc:sldChg>
      <pc:sldChg chg="addSp del modNotesTx">
        <pc:chgData name="Marlene Søby Vestergaard" userId="4a58979a-5372-411b-aec4-f46dd5685e2a" providerId="ADAL" clId="{58DBCC52-2702-44D7-9347-1BC005C06A24}" dt="2022-04-15T13:46:44.040" v="22469" actId="47"/>
        <pc:sldMkLst>
          <pc:docMk/>
          <pc:sldMk cId="2142626703" sldId="300"/>
        </pc:sldMkLst>
        <pc:picChg chg="add">
          <ac:chgData name="Marlene Søby Vestergaard" userId="4a58979a-5372-411b-aec4-f46dd5685e2a" providerId="ADAL" clId="{58DBCC52-2702-44D7-9347-1BC005C06A24}" dt="2021-10-26T08:22:33.875" v="2739"/>
          <ac:picMkLst>
            <pc:docMk/>
            <pc:sldMk cId="2142626703" sldId="300"/>
            <ac:picMk id="6146" creationId="{69273D47-63AD-4A7C-91F6-79B23376C8FA}"/>
          </ac:picMkLst>
        </pc:picChg>
      </pc:sldChg>
      <pc:sldChg chg="addSp del modNotesTx">
        <pc:chgData name="Marlene Søby Vestergaard" userId="4a58979a-5372-411b-aec4-f46dd5685e2a" providerId="ADAL" clId="{58DBCC52-2702-44D7-9347-1BC005C06A24}" dt="2022-04-15T13:46:40.832" v="22468" actId="47"/>
        <pc:sldMkLst>
          <pc:docMk/>
          <pc:sldMk cId="2251911235" sldId="301"/>
        </pc:sldMkLst>
        <pc:picChg chg="add">
          <ac:chgData name="Marlene Søby Vestergaard" userId="4a58979a-5372-411b-aec4-f46dd5685e2a" providerId="ADAL" clId="{58DBCC52-2702-44D7-9347-1BC005C06A24}" dt="2021-10-26T08:21:27.554" v="2738"/>
          <ac:picMkLst>
            <pc:docMk/>
            <pc:sldMk cId="2251911235" sldId="301"/>
            <ac:picMk id="4098" creationId="{60091751-1AFA-4BAF-A640-DFBC36786E6D}"/>
          </ac:picMkLst>
        </pc:picChg>
      </pc:sldChg>
      <pc:sldChg chg="addSp modSp mod ord modNotesTx">
        <pc:chgData name="Marlene Søby Vestergaard" userId="4a58979a-5372-411b-aec4-f46dd5685e2a" providerId="ADAL" clId="{58DBCC52-2702-44D7-9347-1BC005C06A24}" dt="2022-03-10T11:58:02.150" v="7491" actId="20577"/>
        <pc:sldMkLst>
          <pc:docMk/>
          <pc:sldMk cId="1554475858" sldId="302"/>
        </pc:sldMkLst>
        <pc:spChg chg="add mod">
          <ac:chgData name="Marlene Søby Vestergaard" userId="4a58979a-5372-411b-aec4-f46dd5685e2a" providerId="ADAL" clId="{58DBCC52-2702-44D7-9347-1BC005C06A24}" dt="2022-03-10T11:45:19.112" v="6986" actId="1076"/>
          <ac:spMkLst>
            <pc:docMk/>
            <pc:sldMk cId="1554475858" sldId="302"/>
            <ac:spMk id="2" creationId="{8A13A0DA-836E-4951-B471-FFEC670ECCEA}"/>
          </ac:spMkLst>
        </pc:spChg>
      </pc:sldChg>
      <pc:sldChg chg="modSp del mod">
        <pc:chgData name="Marlene Søby Vestergaard" userId="4a58979a-5372-411b-aec4-f46dd5685e2a" providerId="ADAL" clId="{58DBCC52-2702-44D7-9347-1BC005C06A24}" dt="2022-04-21T07:23:45.113" v="22472" actId="47"/>
        <pc:sldMkLst>
          <pc:docMk/>
          <pc:sldMk cId="3760950406" sldId="303"/>
        </pc:sldMkLst>
        <pc:picChg chg="mod modCrop">
          <ac:chgData name="Marlene Søby Vestergaard" userId="4a58979a-5372-411b-aec4-f46dd5685e2a" providerId="ADAL" clId="{58DBCC52-2702-44D7-9347-1BC005C06A24}" dt="2021-10-19T12:03:13.671" v="119" actId="1076"/>
          <ac:picMkLst>
            <pc:docMk/>
            <pc:sldMk cId="3760950406" sldId="303"/>
            <ac:picMk id="3" creationId="{1B5A7F57-70D6-4FA5-B6AC-83E64B6E0186}"/>
          </ac:picMkLst>
        </pc:picChg>
      </pc:sldChg>
      <pc:sldChg chg="modSp del mod">
        <pc:chgData name="Marlene Søby Vestergaard" userId="4a58979a-5372-411b-aec4-f46dd5685e2a" providerId="ADAL" clId="{58DBCC52-2702-44D7-9347-1BC005C06A24}" dt="2021-10-28T08:25:25.740" v="6153" actId="47"/>
        <pc:sldMkLst>
          <pc:docMk/>
          <pc:sldMk cId="1244473017" sldId="304"/>
        </pc:sldMkLst>
        <pc:spChg chg="mod">
          <ac:chgData name="Marlene Søby Vestergaard" userId="4a58979a-5372-411b-aec4-f46dd5685e2a" providerId="ADAL" clId="{58DBCC52-2702-44D7-9347-1BC005C06A24}" dt="2021-10-28T08:24:13.164" v="6120" actId="27636"/>
          <ac:spMkLst>
            <pc:docMk/>
            <pc:sldMk cId="1244473017" sldId="304"/>
            <ac:spMk id="3" creationId="{C6120E31-C3AB-4D6E-ABCB-C7851A92EA47}"/>
          </ac:spMkLst>
        </pc:spChg>
      </pc:sldChg>
      <pc:sldChg chg="addSp modSp del mod chgLayout">
        <pc:chgData name="Marlene Søby Vestergaard" userId="4a58979a-5372-411b-aec4-f46dd5685e2a" providerId="ADAL" clId="{58DBCC52-2702-44D7-9347-1BC005C06A24}" dt="2021-10-19T12:02:52.357" v="117" actId="2696"/>
        <pc:sldMkLst>
          <pc:docMk/>
          <pc:sldMk cId="584277930" sldId="305"/>
        </pc:sldMkLst>
        <pc:spChg chg="add mod ord">
          <ac:chgData name="Marlene Søby Vestergaard" userId="4a58979a-5372-411b-aec4-f46dd5685e2a" providerId="ADAL" clId="{58DBCC52-2702-44D7-9347-1BC005C06A24}" dt="2021-10-19T10:15:53.771" v="76" actId="207"/>
          <ac:spMkLst>
            <pc:docMk/>
            <pc:sldMk cId="584277930" sldId="305"/>
            <ac:spMk id="2" creationId="{C8613382-5002-4A07-BCEC-80961932ACD8}"/>
          </ac:spMkLst>
        </pc:spChg>
        <pc:spChg chg="add mod ord">
          <ac:chgData name="Marlene Søby Vestergaard" userId="4a58979a-5372-411b-aec4-f46dd5685e2a" providerId="ADAL" clId="{58DBCC52-2702-44D7-9347-1BC005C06A24}" dt="2021-10-19T12:02:02.731" v="87"/>
          <ac:spMkLst>
            <pc:docMk/>
            <pc:sldMk cId="584277930" sldId="305"/>
            <ac:spMk id="3" creationId="{42776DF0-ADF3-4DC9-8A30-D8D25DCFB306}"/>
          </ac:spMkLst>
        </pc:spChg>
      </pc:sldChg>
      <pc:sldChg chg="addSp delSp modSp mod ord chgLayout modNotesTx">
        <pc:chgData name="Marlene Søby Vestergaard" userId="4a58979a-5372-411b-aec4-f46dd5685e2a" providerId="ADAL" clId="{58DBCC52-2702-44D7-9347-1BC005C06A24}" dt="2022-04-03T18:28:12.048" v="8996" actId="20577"/>
        <pc:sldMkLst>
          <pc:docMk/>
          <pc:sldMk cId="2255874887" sldId="306"/>
        </pc:sldMkLst>
        <pc:spChg chg="add mod ord">
          <ac:chgData name="Marlene Søby Vestergaard" userId="4a58979a-5372-411b-aec4-f46dd5685e2a" providerId="ADAL" clId="{58DBCC52-2702-44D7-9347-1BC005C06A24}" dt="2021-10-19T12:40:47.705" v="229" actId="207"/>
          <ac:spMkLst>
            <pc:docMk/>
            <pc:sldMk cId="2255874887" sldId="306"/>
            <ac:spMk id="2" creationId="{10887E98-4413-4AD1-920B-DCCE0B74DABB}"/>
          </ac:spMkLst>
        </pc:spChg>
        <pc:spChg chg="add mod ord">
          <ac:chgData name="Marlene Søby Vestergaard" userId="4a58979a-5372-411b-aec4-f46dd5685e2a" providerId="ADAL" clId="{58DBCC52-2702-44D7-9347-1BC005C06A24}" dt="2022-04-03T18:20:31.404" v="8787" actId="20577"/>
          <ac:spMkLst>
            <pc:docMk/>
            <pc:sldMk cId="2255874887" sldId="306"/>
            <ac:spMk id="3" creationId="{D99B2956-1A34-4986-8E63-4741ABA859D3}"/>
          </ac:spMkLst>
        </pc:spChg>
        <pc:picChg chg="add del mod">
          <ac:chgData name="Marlene Søby Vestergaard" userId="4a58979a-5372-411b-aec4-f46dd5685e2a" providerId="ADAL" clId="{58DBCC52-2702-44D7-9347-1BC005C06A24}" dt="2021-10-19T12:58:06.131" v="307" actId="478"/>
          <ac:picMkLst>
            <pc:docMk/>
            <pc:sldMk cId="2255874887" sldId="306"/>
            <ac:picMk id="5" creationId="{983C9272-1565-4607-99CB-538BC100D32E}"/>
          </ac:picMkLst>
        </pc:picChg>
        <pc:picChg chg="add mod">
          <ac:chgData name="Marlene Søby Vestergaard" userId="4a58979a-5372-411b-aec4-f46dd5685e2a" providerId="ADAL" clId="{58DBCC52-2702-44D7-9347-1BC005C06A24}" dt="2021-10-19T12:58:19.335" v="314" actId="1076"/>
          <ac:picMkLst>
            <pc:docMk/>
            <pc:sldMk cId="2255874887" sldId="306"/>
            <ac:picMk id="7" creationId="{36BD7314-564F-444A-AA0C-CB95E6D79779}"/>
          </ac:picMkLst>
        </pc:picChg>
      </pc:sldChg>
      <pc:sldChg chg="addSp delSp modSp mod modAnim modNotesTx">
        <pc:chgData name="Marlene Søby Vestergaard" userId="4a58979a-5372-411b-aec4-f46dd5685e2a" providerId="ADAL" clId="{58DBCC52-2702-44D7-9347-1BC005C06A24}" dt="2022-04-14T06:51:00.549" v="14855" actId="20577"/>
        <pc:sldMkLst>
          <pc:docMk/>
          <pc:sldMk cId="3138287540" sldId="323"/>
        </pc:sldMkLst>
        <pc:spChg chg="mod">
          <ac:chgData name="Marlene Søby Vestergaard" userId="4a58979a-5372-411b-aec4-f46dd5685e2a" providerId="ADAL" clId="{58DBCC52-2702-44D7-9347-1BC005C06A24}" dt="2021-10-20T07:48:27.272" v="320" actId="207"/>
          <ac:spMkLst>
            <pc:docMk/>
            <pc:sldMk cId="3138287540" sldId="323"/>
            <ac:spMk id="2" creationId="{45867CAE-3FEC-41EF-A27D-68AA078870BF}"/>
          </ac:spMkLst>
        </pc:spChg>
        <pc:spChg chg="mod">
          <ac:chgData name="Marlene Søby Vestergaard" userId="4a58979a-5372-411b-aec4-f46dd5685e2a" providerId="ADAL" clId="{58DBCC52-2702-44D7-9347-1BC005C06A24}" dt="2022-04-04T05:32:40.766" v="10902" actId="20577"/>
          <ac:spMkLst>
            <pc:docMk/>
            <pc:sldMk cId="3138287540" sldId="323"/>
            <ac:spMk id="3" creationId="{AEC4CD0F-E460-4475-B95E-BD8C9195D1C2}"/>
          </ac:spMkLst>
        </pc:spChg>
        <pc:picChg chg="add mod">
          <ac:chgData name="Marlene Søby Vestergaard" userId="4a58979a-5372-411b-aec4-f46dd5685e2a" providerId="ADAL" clId="{58DBCC52-2702-44D7-9347-1BC005C06A24}" dt="2021-10-26T06:56:20.224" v="386" actId="1076"/>
          <ac:picMkLst>
            <pc:docMk/>
            <pc:sldMk cId="3138287540" sldId="323"/>
            <ac:picMk id="1026" creationId="{09AE7F0A-8E88-48E8-92B6-36C91B984F22}"/>
          </ac:picMkLst>
        </pc:picChg>
        <pc:picChg chg="del">
          <ac:chgData name="Marlene Søby Vestergaard" userId="4a58979a-5372-411b-aec4-f46dd5685e2a" providerId="ADAL" clId="{58DBCC52-2702-44D7-9347-1BC005C06A24}" dt="2021-10-26T06:55:49.819" v="380" actId="478"/>
          <ac:picMkLst>
            <pc:docMk/>
            <pc:sldMk cId="3138287540" sldId="323"/>
            <ac:picMk id="2050" creationId="{737CEDD8-F7DD-4CAE-9FB4-7C03B0EBDC49}"/>
          </ac:picMkLst>
        </pc:picChg>
      </pc:sldChg>
      <pc:sldChg chg="addSp modSp add del mod ord chgLayout modNotesTx">
        <pc:chgData name="Marlene Søby Vestergaard" userId="4a58979a-5372-411b-aec4-f46dd5685e2a" providerId="ADAL" clId="{58DBCC52-2702-44D7-9347-1BC005C06A24}" dt="2022-01-13T08:36:03.622" v="6773" actId="2696"/>
        <pc:sldMkLst>
          <pc:docMk/>
          <pc:sldMk cId="2614649576" sldId="324"/>
        </pc:sldMkLst>
        <pc:spChg chg="add mod ord">
          <ac:chgData name="Marlene Søby Vestergaard" userId="4a58979a-5372-411b-aec4-f46dd5685e2a" providerId="ADAL" clId="{58DBCC52-2702-44D7-9347-1BC005C06A24}" dt="2021-10-20T07:53:19.610" v="374" actId="207"/>
          <ac:spMkLst>
            <pc:docMk/>
            <pc:sldMk cId="2614649576" sldId="324"/>
            <ac:spMk id="2" creationId="{D1E37D52-CB19-47A4-8448-063C813DA3F9}"/>
          </ac:spMkLst>
        </pc:spChg>
        <pc:spChg chg="add mod ord">
          <ac:chgData name="Marlene Søby Vestergaard" userId="4a58979a-5372-411b-aec4-f46dd5685e2a" providerId="ADAL" clId="{58DBCC52-2702-44D7-9347-1BC005C06A24}" dt="2021-10-26T07:10:34.202" v="697" actId="20577"/>
          <ac:spMkLst>
            <pc:docMk/>
            <pc:sldMk cId="2614649576" sldId="324"/>
            <ac:spMk id="3" creationId="{8C6D5AAD-A1B3-4FB9-B98E-B08298FDC29D}"/>
          </ac:spMkLst>
        </pc:spChg>
      </pc:sldChg>
      <pc:sldChg chg="delSp modSp del">
        <pc:chgData name="Marlene Søby Vestergaard" userId="4a58979a-5372-411b-aec4-f46dd5685e2a" providerId="ADAL" clId="{58DBCC52-2702-44D7-9347-1BC005C06A24}" dt="2022-04-07T06:53:11.279" v="12464" actId="2696"/>
        <pc:sldMkLst>
          <pc:docMk/>
          <pc:sldMk cId="3262003618" sldId="324"/>
        </pc:sldMkLst>
        <pc:spChg chg="del mod">
          <ac:chgData name="Marlene Søby Vestergaard" userId="4a58979a-5372-411b-aec4-f46dd5685e2a" providerId="ADAL" clId="{58DBCC52-2702-44D7-9347-1BC005C06A24}" dt="2022-04-01T18:30:00.199" v="7760"/>
          <ac:spMkLst>
            <pc:docMk/>
            <pc:sldMk cId="3262003618" sldId="324"/>
            <ac:spMk id="5" creationId="{34A37423-8279-4667-8092-BA1264C93861}"/>
          </ac:spMkLst>
        </pc:spChg>
      </pc:sldChg>
      <pc:sldChg chg="addSp delSp modSp mod ord modNotesTx">
        <pc:chgData name="Marlene Søby Vestergaard" userId="4a58979a-5372-411b-aec4-f46dd5685e2a" providerId="ADAL" clId="{58DBCC52-2702-44D7-9347-1BC005C06A24}" dt="2022-04-14T07:05:15.996" v="15247" actId="20577"/>
        <pc:sldMkLst>
          <pc:docMk/>
          <pc:sldMk cId="1726487603" sldId="325"/>
        </pc:sldMkLst>
        <pc:spChg chg="mod">
          <ac:chgData name="Marlene Søby Vestergaard" userId="4a58979a-5372-411b-aec4-f46dd5685e2a" providerId="ADAL" clId="{58DBCC52-2702-44D7-9347-1BC005C06A24}" dt="2021-10-20T07:50:10.463" v="328" actId="207"/>
          <ac:spMkLst>
            <pc:docMk/>
            <pc:sldMk cId="1726487603" sldId="325"/>
            <ac:spMk id="3" creationId="{7B5C191A-AD6D-4841-A8A9-3948A55B11B7}"/>
          </ac:spMkLst>
        </pc:spChg>
        <pc:spChg chg="add del">
          <ac:chgData name="Marlene Søby Vestergaard" userId="4a58979a-5372-411b-aec4-f46dd5685e2a" providerId="ADAL" clId="{58DBCC52-2702-44D7-9347-1BC005C06A24}" dt="2022-04-01T18:14:59.704" v="7720" actId="22"/>
          <ac:spMkLst>
            <pc:docMk/>
            <pc:sldMk cId="1726487603" sldId="325"/>
            <ac:spMk id="6" creationId="{600F21BB-9CB1-49CC-AD06-953BD90DAD79}"/>
          </ac:spMkLst>
        </pc:spChg>
        <pc:graphicFrameChg chg="modGraphic">
          <ac:chgData name="Marlene Søby Vestergaard" userId="4a58979a-5372-411b-aec4-f46dd5685e2a" providerId="ADAL" clId="{58DBCC52-2702-44D7-9347-1BC005C06A24}" dt="2021-10-19T12:02:43.145" v="116" actId="20577"/>
          <ac:graphicFrameMkLst>
            <pc:docMk/>
            <pc:sldMk cId="1726487603" sldId="325"/>
            <ac:graphicFrameMk id="2" creationId="{93500E77-59B1-4D2E-A430-8CCF97351CA8}"/>
          </ac:graphicFrameMkLst>
        </pc:graphicFrameChg>
        <pc:picChg chg="del">
          <ac:chgData name="Marlene Søby Vestergaard" userId="4a58979a-5372-411b-aec4-f46dd5685e2a" providerId="ADAL" clId="{58DBCC52-2702-44D7-9347-1BC005C06A24}" dt="2022-01-13T08:36:21.489" v="6774"/>
          <ac:picMkLst>
            <pc:docMk/>
            <pc:sldMk cId="1726487603" sldId="325"/>
            <ac:picMk id="4" creationId="{C64F1BDB-0498-4DF1-A6FD-E4DABA8773FE}"/>
          </ac:picMkLst>
        </pc:picChg>
      </pc:sldChg>
      <pc:sldChg chg="modNotesTx">
        <pc:chgData name="Marlene Søby Vestergaard" userId="4a58979a-5372-411b-aec4-f46dd5685e2a" providerId="ADAL" clId="{58DBCC52-2702-44D7-9347-1BC005C06A24}" dt="2022-04-14T07:21:12.897" v="15637" actId="20577"/>
        <pc:sldMkLst>
          <pc:docMk/>
          <pc:sldMk cId="1700079023" sldId="326"/>
        </pc:sldMkLst>
      </pc:sldChg>
      <pc:sldChg chg="modSp del mod modNotesTx">
        <pc:chgData name="Marlene Søby Vestergaard" userId="4a58979a-5372-411b-aec4-f46dd5685e2a" providerId="ADAL" clId="{58DBCC52-2702-44D7-9347-1BC005C06A24}" dt="2022-01-13T08:36:03.622" v="6773" actId="2696"/>
        <pc:sldMkLst>
          <pc:docMk/>
          <pc:sldMk cId="1790670543" sldId="326"/>
        </pc:sldMkLst>
        <pc:spChg chg="mod">
          <ac:chgData name="Marlene Søby Vestergaard" userId="4a58979a-5372-411b-aec4-f46dd5685e2a" providerId="ADAL" clId="{58DBCC52-2702-44D7-9347-1BC005C06A24}" dt="2021-10-20T07:48:31.952" v="321" actId="207"/>
          <ac:spMkLst>
            <pc:docMk/>
            <pc:sldMk cId="1790670543" sldId="326"/>
            <ac:spMk id="2" creationId="{1A3CBEC0-AB74-4D49-A9E9-B87EC5E8959B}"/>
          </ac:spMkLst>
        </pc:spChg>
      </pc:sldChg>
      <pc:sldChg chg="del modNotesTx">
        <pc:chgData name="Marlene Søby Vestergaard" userId="4a58979a-5372-411b-aec4-f46dd5685e2a" providerId="ADAL" clId="{58DBCC52-2702-44D7-9347-1BC005C06A24}" dt="2022-04-07T06:53:11.279" v="12464" actId="2696"/>
        <pc:sldMkLst>
          <pc:docMk/>
          <pc:sldMk cId="1799256228" sldId="326"/>
        </pc:sldMkLst>
      </pc:sldChg>
      <pc:sldChg chg="modNotesTx">
        <pc:chgData name="Marlene Søby Vestergaard" userId="4a58979a-5372-411b-aec4-f46dd5685e2a" providerId="ADAL" clId="{58DBCC52-2702-44D7-9347-1BC005C06A24}" dt="2022-04-14T07:27:54.125" v="15663" actId="20577"/>
        <pc:sldMkLst>
          <pc:docMk/>
          <pc:sldMk cId="2394142678" sldId="327"/>
        </pc:sldMkLst>
      </pc:sldChg>
      <pc:sldChg chg="del modNotesTx">
        <pc:chgData name="Marlene Søby Vestergaard" userId="4a58979a-5372-411b-aec4-f46dd5685e2a" providerId="ADAL" clId="{58DBCC52-2702-44D7-9347-1BC005C06A24}" dt="2022-04-07T06:53:11.279" v="12464" actId="2696"/>
        <pc:sldMkLst>
          <pc:docMk/>
          <pc:sldMk cId="2525542585" sldId="327"/>
        </pc:sldMkLst>
      </pc:sldChg>
      <pc:sldChg chg="modSp del mod modNotesTx">
        <pc:chgData name="Marlene Søby Vestergaard" userId="4a58979a-5372-411b-aec4-f46dd5685e2a" providerId="ADAL" clId="{58DBCC52-2702-44D7-9347-1BC005C06A24}" dt="2022-01-13T08:36:03.622" v="6773" actId="2696"/>
        <pc:sldMkLst>
          <pc:docMk/>
          <pc:sldMk cId="3921013860" sldId="327"/>
        </pc:sldMkLst>
        <pc:spChg chg="mod">
          <ac:chgData name="Marlene Søby Vestergaard" userId="4a58979a-5372-411b-aec4-f46dd5685e2a" providerId="ADAL" clId="{58DBCC52-2702-44D7-9347-1BC005C06A24}" dt="2021-10-20T07:48:37.952" v="322" actId="207"/>
          <ac:spMkLst>
            <pc:docMk/>
            <pc:sldMk cId="3921013860" sldId="327"/>
            <ac:spMk id="2" creationId="{1A3CBEC0-AB74-4D49-A9E9-B87EC5E8959B}"/>
          </ac:spMkLst>
        </pc:spChg>
        <pc:spChg chg="mod">
          <ac:chgData name="Marlene Søby Vestergaard" userId="4a58979a-5372-411b-aec4-f46dd5685e2a" providerId="ADAL" clId="{58DBCC52-2702-44D7-9347-1BC005C06A24}" dt="2021-10-19T12:40:00.497" v="204" actId="20577"/>
          <ac:spMkLst>
            <pc:docMk/>
            <pc:sldMk cId="3921013860" sldId="327"/>
            <ac:spMk id="3" creationId="{A1A1AA72-B192-4A5E-8B47-F07741DE3900}"/>
          </ac:spMkLst>
        </pc:spChg>
      </pc:sldChg>
      <pc:sldChg chg="addSp delSp modSp add mod ord modAnim chgLayout modNotesTx">
        <pc:chgData name="Marlene Søby Vestergaard" userId="4a58979a-5372-411b-aec4-f46dd5685e2a" providerId="ADAL" clId="{58DBCC52-2702-44D7-9347-1BC005C06A24}" dt="2022-04-14T06:59:37.168" v="14856" actId="20577"/>
        <pc:sldMkLst>
          <pc:docMk/>
          <pc:sldMk cId="393663682" sldId="328"/>
        </pc:sldMkLst>
        <pc:spChg chg="add mod ord">
          <ac:chgData name="Marlene Søby Vestergaard" userId="4a58979a-5372-411b-aec4-f46dd5685e2a" providerId="ADAL" clId="{58DBCC52-2702-44D7-9347-1BC005C06A24}" dt="2021-10-26T07:21:47.922" v="1022" actId="207"/>
          <ac:spMkLst>
            <pc:docMk/>
            <pc:sldMk cId="393663682" sldId="328"/>
            <ac:spMk id="2" creationId="{02422301-0009-4BC3-AAFE-29DB1413AD53}"/>
          </ac:spMkLst>
        </pc:spChg>
        <pc:spChg chg="add mod ord">
          <ac:chgData name="Marlene Søby Vestergaard" userId="4a58979a-5372-411b-aec4-f46dd5685e2a" providerId="ADAL" clId="{58DBCC52-2702-44D7-9347-1BC005C06A24}" dt="2021-10-26T07:40:11.694" v="1584" actId="20577"/>
          <ac:spMkLst>
            <pc:docMk/>
            <pc:sldMk cId="393663682" sldId="328"/>
            <ac:spMk id="3" creationId="{14954AFF-FC0A-4AC1-BC86-762DF9BA7995}"/>
          </ac:spMkLst>
        </pc:spChg>
        <pc:picChg chg="add mod">
          <ac:chgData name="Marlene Søby Vestergaard" userId="4a58979a-5372-411b-aec4-f46dd5685e2a" providerId="ADAL" clId="{58DBCC52-2702-44D7-9347-1BC005C06A24}" dt="2021-10-26T07:42:17.650" v="1615" actId="14100"/>
          <ac:picMkLst>
            <pc:docMk/>
            <pc:sldMk cId="393663682" sldId="328"/>
            <ac:picMk id="10" creationId="{68A9B783-F69E-443B-B218-BDEBB101BCCD}"/>
          </ac:picMkLst>
        </pc:picChg>
        <pc:picChg chg="add del mod">
          <ac:chgData name="Marlene Søby Vestergaard" userId="4a58979a-5372-411b-aec4-f46dd5685e2a" providerId="ADAL" clId="{58DBCC52-2702-44D7-9347-1BC005C06A24}" dt="2021-10-26T07:37:50.792" v="1563"/>
          <ac:picMkLst>
            <pc:docMk/>
            <pc:sldMk cId="393663682" sldId="328"/>
            <ac:picMk id="2050" creationId="{FCF4DCC4-F2DC-4655-A8B9-1F199F408297}"/>
          </ac:picMkLst>
        </pc:picChg>
        <pc:picChg chg="add del mod">
          <ac:chgData name="Marlene Søby Vestergaard" userId="4a58979a-5372-411b-aec4-f46dd5685e2a" providerId="ADAL" clId="{58DBCC52-2702-44D7-9347-1BC005C06A24}" dt="2021-10-26T07:38:02.711" v="1568"/>
          <ac:picMkLst>
            <pc:docMk/>
            <pc:sldMk cId="393663682" sldId="328"/>
            <ac:picMk id="2052" creationId="{D37E5773-F1E8-4135-A4E3-C8A0CF81B462}"/>
          </ac:picMkLst>
        </pc:picChg>
        <pc:picChg chg="add del mod">
          <ac:chgData name="Marlene Søby Vestergaard" userId="4a58979a-5372-411b-aec4-f46dd5685e2a" providerId="ADAL" clId="{58DBCC52-2702-44D7-9347-1BC005C06A24}" dt="2021-10-26T07:41:48.528" v="1609" actId="21"/>
          <ac:picMkLst>
            <pc:docMk/>
            <pc:sldMk cId="393663682" sldId="328"/>
            <ac:picMk id="2054" creationId="{A3E7A1D3-4B9B-4565-866C-7E37A808DC9C}"/>
          </ac:picMkLst>
        </pc:picChg>
        <pc:picChg chg="add del mod">
          <ac:chgData name="Marlene Søby Vestergaard" userId="4a58979a-5372-411b-aec4-f46dd5685e2a" providerId="ADAL" clId="{58DBCC52-2702-44D7-9347-1BC005C06A24}" dt="2021-10-26T07:41:42.643" v="1607" actId="21"/>
          <ac:picMkLst>
            <pc:docMk/>
            <pc:sldMk cId="393663682" sldId="328"/>
            <ac:picMk id="2056" creationId="{EE4958AD-FCAF-4A20-B1DB-0F265654358A}"/>
          </ac:picMkLst>
        </pc:picChg>
      </pc:sldChg>
      <pc:sldChg chg="addSp delSp modSp add mod ord chgLayout modNotesTx">
        <pc:chgData name="Marlene Søby Vestergaard" userId="4a58979a-5372-411b-aec4-f46dd5685e2a" providerId="ADAL" clId="{58DBCC52-2702-44D7-9347-1BC005C06A24}" dt="2022-04-14T07:03:31.983" v="15188" actId="20577"/>
        <pc:sldMkLst>
          <pc:docMk/>
          <pc:sldMk cId="545943166" sldId="329"/>
        </pc:sldMkLst>
        <pc:spChg chg="add mod ord">
          <ac:chgData name="Marlene Søby Vestergaard" userId="4a58979a-5372-411b-aec4-f46dd5685e2a" providerId="ADAL" clId="{58DBCC52-2702-44D7-9347-1BC005C06A24}" dt="2021-10-26T07:45:53.401" v="2018" actId="20577"/>
          <ac:spMkLst>
            <pc:docMk/>
            <pc:sldMk cId="545943166" sldId="329"/>
            <ac:spMk id="2" creationId="{4D76AC53-5B4C-4594-B288-1BC35A15C315}"/>
          </ac:spMkLst>
        </pc:spChg>
        <pc:spChg chg="add mod ord">
          <ac:chgData name="Marlene Søby Vestergaard" userId="4a58979a-5372-411b-aec4-f46dd5685e2a" providerId="ADAL" clId="{58DBCC52-2702-44D7-9347-1BC005C06A24}" dt="2022-01-13T08:34:14.878" v="6772" actId="20577"/>
          <ac:spMkLst>
            <pc:docMk/>
            <pc:sldMk cId="545943166" sldId="329"/>
            <ac:spMk id="3" creationId="{44031D8B-9F8A-46E2-B77D-0664EB47BD8E}"/>
          </ac:spMkLst>
        </pc:spChg>
        <pc:picChg chg="add mod">
          <ac:chgData name="Marlene Søby Vestergaard" userId="4a58979a-5372-411b-aec4-f46dd5685e2a" providerId="ADAL" clId="{58DBCC52-2702-44D7-9347-1BC005C06A24}" dt="2021-10-26T07:49:46.989" v="2148" actId="1076"/>
          <ac:picMkLst>
            <pc:docMk/>
            <pc:sldMk cId="545943166" sldId="329"/>
            <ac:picMk id="5" creationId="{989936A6-0A38-468C-821B-054F197D0F31}"/>
          </ac:picMkLst>
        </pc:picChg>
        <pc:picChg chg="add del">
          <ac:chgData name="Marlene Søby Vestergaard" userId="4a58979a-5372-411b-aec4-f46dd5685e2a" providerId="ADAL" clId="{58DBCC52-2702-44D7-9347-1BC005C06A24}" dt="2021-10-26T07:41:57.442" v="1611" actId="21"/>
          <ac:picMkLst>
            <pc:docMk/>
            <pc:sldMk cId="545943166" sldId="329"/>
            <ac:picMk id="3074" creationId="{4FBC1711-231C-4544-AE61-F81626FD7EC1}"/>
          </ac:picMkLst>
        </pc:picChg>
      </pc:sldChg>
      <pc:sldChg chg="new del">
        <pc:chgData name="Marlene Søby Vestergaard" userId="4a58979a-5372-411b-aec4-f46dd5685e2a" providerId="ADAL" clId="{58DBCC52-2702-44D7-9347-1BC005C06A24}" dt="2021-10-20T07:52:54.015" v="338" actId="680"/>
        <pc:sldMkLst>
          <pc:docMk/>
          <pc:sldMk cId="810755980" sldId="330"/>
        </pc:sldMkLst>
      </pc:sldChg>
      <pc:sldChg chg="addSp modSp add mod ord chgLayout modNotesTx">
        <pc:chgData name="Marlene Søby Vestergaard" userId="4a58979a-5372-411b-aec4-f46dd5685e2a" providerId="ADAL" clId="{58DBCC52-2702-44D7-9347-1BC005C06A24}" dt="2022-04-15T10:13:02.761" v="17129" actId="20577"/>
        <pc:sldMkLst>
          <pc:docMk/>
          <pc:sldMk cId="3877094936" sldId="330"/>
        </pc:sldMkLst>
        <pc:spChg chg="add mod ord">
          <ac:chgData name="Marlene Søby Vestergaard" userId="4a58979a-5372-411b-aec4-f46dd5685e2a" providerId="ADAL" clId="{58DBCC52-2702-44D7-9347-1BC005C06A24}" dt="2021-10-26T09:22:18.857" v="3258" actId="20577"/>
          <ac:spMkLst>
            <pc:docMk/>
            <pc:sldMk cId="3877094936" sldId="330"/>
            <ac:spMk id="2" creationId="{B6F49BE3-5418-493A-889F-695305C7CFCC}"/>
          </ac:spMkLst>
        </pc:spChg>
        <pc:spChg chg="add mod ord">
          <ac:chgData name="Marlene Søby Vestergaard" userId="4a58979a-5372-411b-aec4-f46dd5685e2a" providerId="ADAL" clId="{58DBCC52-2702-44D7-9347-1BC005C06A24}" dt="2021-10-28T08:03:20.478" v="5538" actId="20577"/>
          <ac:spMkLst>
            <pc:docMk/>
            <pc:sldMk cId="3877094936" sldId="330"/>
            <ac:spMk id="3" creationId="{9EB6144B-C43D-420A-BBB9-E7A40304BE64}"/>
          </ac:spMkLst>
        </pc:spChg>
        <pc:picChg chg="add mod">
          <ac:chgData name="Marlene Søby Vestergaard" userId="4a58979a-5372-411b-aec4-f46dd5685e2a" providerId="ADAL" clId="{58DBCC52-2702-44D7-9347-1BC005C06A24}" dt="2021-10-26T09:48:00.639" v="3750" actId="1076"/>
          <ac:picMkLst>
            <pc:docMk/>
            <pc:sldMk cId="3877094936" sldId="330"/>
            <ac:picMk id="5" creationId="{DF5326DD-4FC1-45CC-99FA-7DAAA8FE71C6}"/>
          </ac:picMkLst>
        </pc:picChg>
      </pc:sldChg>
      <pc:sldChg chg="addSp modSp add mod ord delCm chgLayout modNotesTx">
        <pc:chgData name="Marlene Søby Vestergaard" userId="4a58979a-5372-411b-aec4-f46dd5685e2a" providerId="ADAL" clId="{58DBCC52-2702-44D7-9347-1BC005C06A24}" dt="2022-04-15T10:07:27.916" v="16960" actId="20577"/>
        <pc:sldMkLst>
          <pc:docMk/>
          <pc:sldMk cId="1155006663" sldId="331"/>
        </pc:sldMkLst>
        <pc:spChg chg="add mod ord">
          <ac:chgData name="Marlene Søby Vestergaard" userId="4a58979a-5372-411b-aec4-f46dd5685e2a" providerId="ADAL" clId="{58DBCC52-2702-44D7-9347-1BC005C06A24}" dt="2021-10-26T08:35:37.283" v="2799" actId="207"/>
          <ac:spMkLst>
            <pc:docMk/>
            <pc:sldMk cId="1155006663" sldId="331"/>
            <ac:spMk id="2" creationId="{695F4244-01DF-4B05-BA6E-BD3A346FAB14}"/>
          </ac:spMkLst>
        </pc:spChg>
        <pc:spChg chg="add mod ord">
          <ac:chgData name="Marlene Søby Vestergaard" userId="4a58979a-5372-411b-aec4-f46dd5685e2a" providerId="ADAL" clId="{58DBCC52-2702-44D7-9347-1BC005C06A24}" dt="2022-02-04T07:30:30.483" v="6958" actId="2711"/>
          <ac:spMkLst>
            <pc:docMk/>
            <pc:sldMk cId="1155006663" sldId="331"/>
            <ac:spMk id="3" creationId="{BF62D03C-D4AA-4986-8C02-44DDA6D75A2E}"/>
          </ac:spMkLst>
        </pc:spChg>
      </pc:sldChg>
      <pc:sldChg chg="addSp delSp modSp add mod ord chgLayout modNotesTx">
        <pc:chgData name="Marlene Søby Vestergaard" userId="4a58979a-5372-411b-aec4-f46dd5685e2a" providerId="ADAL" clId="{58DBCC52-2702-44D7-9347-1BC005C06A24}" dt="2022-04-15T11:33:08.010" v="19158" actId="20577"/>
        <pc:sldMkLst>
          <pc:docMk/>
          <pc:sldMk cId="3536750001" sldId="332"/>
        </pc:sldMkLst>
        <pc:spChg chg="add mod ord">
          <ac:chgData name="Marlene Søby Vestergaard" userId="4a58979a-5372-411b-aec4-f46dd5685e2a" providerId="ADAL" clId="{58DBCC52-2702-44D7-9347-1BC005C06A24}" dt="2021-10-26T13:40:38.315" v="5316" actId="20577"/>
          <ac:spMkLst>
            <pc:docMk/>
            <pc:sldMk cId="3536750001" sldId="332"/>
            <ac:spMk id="3" creationId="{D8B4D77F-460F-47A4-B834-B7137BBEB200}"/>
          </ac:spMkLst>
        </pc:spChg>
        <pc:spChg chg="add del mod">
          <ac:chgData name="Marlene Søby Vestergaard" userId="4a58979a-5372-411b-aec4-f46dd5685e2a" providerId="ADAL" clId="{58DBCC52-2702-44D7-9347-1BC005C06A24}" dt="2021-10-26T08:15:09.449" v="2703" actId="478"/>
          <ac:spMkLst>
            <pc:docMk/>
            <pc:sldMk cId="3536750001" sldId="332"/>
            <ac:spMk id="4" creationId="{5AD57A8C-D448-4896-9500-38738D935918}"/>
          </ac:spMkLst>
        </pc:spChg>
        <pc:spChg chg="add mod ord">
          <ac:chgData name="Marlene Søby Vestergaard" userId="4a58979a-5372-411b-aec4-f46dd5685e2a" providerId="ADAL" clId="{58DBCC52-2702-44D7-9347-1BC005C06A24}" dt="2022-01-13T08:50:13.697" v="6778" actId="113"/>
          <ac:spMkLst>
            <pc:docMk/>
            <pc:sldMk cId="3536750001" sldId="332"/>
            <ac:spMk id="5" creationId="{95C7D6F9-A69C-4ADD-9D56-4079FBECBD64}"/>
          </ac:spMkLst>
        </pc:spChg>
      </pc:sldChg>
      <pc:sldChg chg="addSp delSp modSp add mod ord modAnim chgLayout modNotesTx">
        <pc:chgData name="Marlene Søby Vestergaard" userId="4a58979a-5372-411b-aec4-f46dd5685e2a" providerId="ADAL" clId="{58DBCC52-2702-44D7-9347-1BC005C06A24}" dt="2022-04-04T05:50:30.724" v="12326" actId="20577"/>
        <pc:sldMkLst>
          <pc:docMk/>
          <pc:sldMk cId="2174924963" sldId="333"/>
        </pc:sldMkLst>
        <pc:spChg chg="add mod ord">
          <ac:chgData name="Marlene Søby Vestergaard" userId="4a58979a-5372-411b-aec4-f46dd5685e2a" providerId="ADAL" clId="{58DBCC52-2702-44D7-9347-1BC005C06A24}" dt="2021-10-26T08:09:10.167" v="2275" actId="1076"/>
          <ac:spMkLst>
            <pc:docMk/>
            <pc:sldMk cId="2174924963" sldId="333"/>
            <ac:spMk id="2" creationId="{DDF97618-0961-4FA0-A248-996A0F9852EC}"/>
          </ac:spMkLst>
        </pc:spChg>
        <pc:spChg chg="add del mod ord">
          <ac:chgData name="Marlene Søby Vestergaard" userId="4a58979a-5372-411b-aec4-f46dd5685e2a" providerId="ADAL" clId="{58DBCC52-2702-44D7-9347-1BC005C06A24}" dt="2021-10-26T08:07:13.623" v="2193" actId="478"/>
          <ac:spMkLst>
            <pc:docMk/>
            <pc:sldMk cId="2174924963" sldId="333"/>
            <ac:spMk id="5" creationId="{2D394449-700B-4F9B-8414-7E362E9F341B}"/>
          </ac:spMkLst>
        </pc:spChg>
        <pc:spChg chg="add mod ord">
          <ac:chgData name="Marlene Søby Vestergaard" userId="4a58979a-5372-411b-aec4-f46dd5685e2a" providerId="ADAL" clId="{58DBCC52-2702-44D7-9347-1BC005C06A24}" dt="2021-10-26T08:14:35.804" v="2701" actId="20577"/>
          <ac:spMkLst>
            <pc:docMk/>
            <pc:sldMk cId="2174924963" sldId="333"/>
            <ac:spMk id="7" creationId="{ABEC61F7-07E4-4CF8-A36E-3A4FE9788F45}"/>
          </ac:spMkLst>
        </pc:spChg>
        <pc:spChg chg="add mod">
          <ac:chgData name="Marlene Søby Vestergaard" userId="4a58979a-5372-411b-aec4-f46dd5685e2a" providerId="ADAL" clId="{58DBCC52-2702-44D7-9347-1BC005C06A24}" dt="2021-10-26T13:15:54.103" v="4763" actId="113"/>
          <ac:spMkLst>
            <pc:docMk/>
            <pc:sldMk cId="2174924963" sldId="333"/>
            <ac:spMk id="8" creationId="{5BE0355F-E037-4A88-9307-F165CCA89048}"/>
          </ac:spMkLst>
        </pc:spChg>
        <pc:graphicFrameChg chg="add del mod modGraphic">
          <ac:chgData name="Marlene Søby Vestergaard" userId="4a58979a-5372-411b-aec4-f46dd5685e2a" providerId="ADAL" clId="{58DBCC52-2702-44D7-9347-1BC005C06A24}" dt="2021-10-26T08:08:57.702" v="2273" actId="478"/>
          <ac:graphicFrameMkLst>
            <pc:docMk/>
            <pc:sldMk cId="2174924963" sldId="333"/>
            <ac:graphicFrameMk id="6" creationId="{FD4A862C-BCD0-4FD8-B0DE-83F74726D101}"/>
          </ac:graphicFrameMkLst>
        </pc:graphicFrameChg>
        <pc:picChg chg="add del mod">
          <ac:chgData name="Marlene Søby Vestergaard" userId="4a58979a-5372-411b-aec4-f46dd5685e2a" providerId="ADAL" clId="{58DBCC52-2702-44D7-9347-1BC005C06A24}" dt="2021-10-26T07:50:01.851" v="2150" actId="478"/>
          <ac:picMkLst>
            <pc:docMk/>
            <pc:sldMk cId="2174924963" sldId="333"/>
            <ac:picMk id="3" creationId="{86E4EA6B-CCFF-4387-AD6B-0A1E6A91110F}"/>
          </ac:picMkLst>
        </pc:picChg>
        <pc:picChg chg="add del mod">
          <ac:chgData name="Marlene Søby Vestergaard" userId="4a58979a-5372-411b-aec4-f46dd5685e2a" providerId="ADAL" clId="{58DBCC52-2702-44D7-9347-1BC005C06A24}" dt="2021-10-26T07:50:01.080" v="2149" actId="478"/>
          <ac:picMkLst>
            <pc:docMk/>
            <pc:sldMk cId="2174924963" sldId="333"/>
            <ac:picMk id="4" creationId="{D6BCA450-C652-4FBC-B9C4-4FE3AA171A06}"/>
          </ac:picMkLst>
        </pc:picChg>
      </pc:sldChg>
      <pc:sldChg chg="addSp modSp add del mod ord chgLayout">
        <pc:chgData name="Marlene Søby Vestergaard" userId="4a58979a-5372-411b-aec4-f46dd5685e2a" providerId="ADAL" clId="{58DBCC52-2702-44D7-9347-1BC005C06A24}" dt="2021-10-27T08:40:59.383" v="5506" actId="47"/>
        <pc:sldMkLst>
          <pc:docMk/>
          <pc:sldMk cId="2253115539" sldId="334"/>
        </pc:sldMkLst>
        <pc:spChg chg="add mod ord">
          <ac:chgData name="Marlene Søby Vestergaard" userId="4a58979a-5372-411b-aec4-f46dd5685e2a" providerId="ADAL" clId="{58DBCC52-2702-44D7-9347-1BC005C06A24}" dt="2021-10-26T12:18:45.235" v="4477" actId="20577"/>
          <ac:spMkLst>
            <pc:docMk/>
            <pc:sldMk cId="2253115539" sldId="334"/>
            <ac:spMk id="2" creationId="{23F6A513-ACC4-41C0-8898-E7D8F17AF7BD}"/>
          </ac:spMkLst>
        </pc:spChg>
        <pc:spChg chg="add mod ord">
          <ac:chgData name="Marlene Søby Vestergaard" userId="4a58979a-5372-411b-aec4-f46dd5685e2a" providerId="ADAL" clId="{58DBCC52-2702-44D7-9347-1BC005C06A24}" dt="2021-10-26T12:18:36.860" v="4450" actId="700"/>
          <ac:spMkLst>
            <pc:docMk/>
            <pc:sldMk cId="2253115539" sldId="334"/>
            <ac:spMk id="3" creationId="{DEB94909-7AC5-4C43-9BC9-3CBD71C377CD}"/>
          </ac:spMkLst>
        </pc:spChg>
      </pc:sldChg>
      <pc:sldChg chg="addSp delSp modSp add del mod ord chgLayout">
        <pc:chgData name="Marlene Søby Vestergaard" userId="4a58979a-5372-411b-aec4-f46dd5685e2a" providerId="ADAL" clId="{58DBCC52-2702-44D7-9347-1BC005C06A24}" dt="2022-04-15T12:53:03.538" v="20592" actId="2696"/>
        <pc:sldMkLst>
          <pc:docMk/>
          <pc:sldMk cId="3805071913" sldId="335"/>
        </pc:sldMkLst>
        <pc:spChg chg="add mod ord">
          <ac:chgData name="Marlene Søby Vestergaard" userId="4a58979a-5372-411b-aec4-f46dd5685e2a" providerId="ADAL" clId="{58DBCC52-2702-44D7-9347-1BC005C06A24}" dt="2021-10-26T12:08:36.581" v="4272" actId="122"/>
          <ac:spMkLst>
            <pc:docMk/>
            <pc:sldMk cId="3805071913" sldId="335"/>
            <ac:spMk id="4" creationId="{3F3D9258-85FE-43CF-B7D5-2BF7416674C3}"/>
          </ac:spMkLst>
        </pc:spChg>
        <pc:spChg chg="add del mod ord">
          <ac:chgData name="Marlene Søby Vestergaard" userId="4a58979a-5372-411b-aec4-f46dd5685e2a" providerId="ADAL" clId="{58DBCC52-2702-44D7-9347-1BC005C06A24}" dt="2021-10-26T12:08:30.453" v="4271" actId="478"/>
          <ac:spMkLst>
            <pc:docMk/>
            <pc:sldMk cId="3805071913" sldId="335"/>
            <ac:spMk id="5" creationId="{85E75959-17B2-48F9-BDA4-DAF785960074}"/>
          </ac:spMkLst>
        </pc:spChg>
        <pc:spChg chg="add mod">
          <ac:chgData name="Marlene Søby Vestergaard" userId="4a58979a-5372-411b-aec4-f46dd5685e2a" providerId="ADAL" clId="{58DBCC52-2702-44D7-9347-1BC005C06A24}" dt="2021-10-26T12:08:20.387" v="4269"/>
          <ac:spMkLst>
            <pc:docMk/>
            <pc:sldMk cId="3805071913" sldId="335"/>
            <ac:spMk id="7" creationId="{603011AF-F058-4B1B-97F6-7313E80F6266}"/>
          </ac:spMkLst>
        </pc:spChg>
        <pc:spChg chg="add mod">
          <ac:chgData name="Marlene Søby Vestergaard" userId="4a58979a-5372-411b-aec4-f46dd5685e2a" providerId="ADAL" clId="{58DBCC52-2702-44D7-9347-1BC005C06A24}" dt="2021-10-26T12:08:20.387" v="4269"/>
          <ac:spMkLst>
            <pc:docMk/>
            <pc:sldMk cId="3805071913" sldId="335"/>
            <ac:spMk id="8" creationId="{2E3096BC-D5FB-4615-ADC1-466702E3767F}"/>
          </ac:spMkLst>
        </pc:spChg>
        <pc:spChg chg="add mod">
          <ac:chgData name="Marlene Søby Vestergaard" userId="4a58979a-5372-411b-aec4-f46dd5685e2a" providerId="ADAL" clId="{58DBCC52-2702-44D7-9347-1BC005C06A24}" dt="2021-10-26T12:08:20.387" v="4269"/>
          <ac:spMkLst>
            <pc:docMk/>
            <pc:sldMk cId="3805071913" sldId="335"/>
            <ac:spMk id="10" creationId="{ACBCA161-2BA0-4715-B28B-A030C96A031B}"/>
          </ac:spMkLst>
        </pc:spChg>
        <pc:spChg chg="add mod">
          <ac:chgData name="Marlene Søby Vestergaard" userId="4a58979a-5372-411b-aec4-f46dd5685e2a" providerId="ADAL" clId="{58DBCC52-2702-44D7-9347-1BC005C06A24}" dt="2021-10-26T12:08:20.387" v="4269"/>
          <ac:spMkLst>
            <pc:docMk/>
            <pc:sldMk cId="3805071913" sldId="335"/>
            <ac:spMk id="11" creationId="{316F1C2F-91A4-45EE-B576-58FE0ED5A63B}"/>
          </ac:spMkLst>
        </pc:spChg>
        <pc:spChg chg="add mod">
          <ac:chgData name="Marlene Søby Vestergaard" userId="4a58979a-5372-411b-aec4-f46dd5685e2a" providerId="ADAL" clId="{58DBCC52-2702-44D7-9347-1BC005C06A24}" dt="2021-10-26T12:08:20.387" v="4269"/>
          <ac:spMkLst>
            <pc:docMk/>
            <pc:sldMk cId="3805071913" sldId="335"/>
            <ac:spMk id="12" creationId="{C4347BB8-D02D-4A8F-AC10-C2283E4695DC}"/>
          </ac:spMkLst>
        </pc:spChg>
        <pc:spChg chg="add mod">
          <ac:chgData name="Marlene Søby Vestergaard" userId="4a58979a-5372-411b-aec4-f46dd5685e2a" providerId="ADAL" clId="{58DBCC52-2702-44D7-9347-1BC005C06A24}" dt="2021-10-26T12:08:20.387" v="4269"/>
          <ac:spMkLst>
            <pc:docMk/>
            <pc:sldMk cId="3805071913" sldId="335"/>
            <ac:spMk id="13" creationId="{E423F030-03FF-4661-968B-F06F624256C3}"/>
          </ac:spMkLst>
        </pc:spChg>
        <pc:spChg chg="add mod">
          <ac:chgData name="Marlene Søby Vestergaard" userId="4a58979a-5372-411b-aec4-f46dd5685e2a" providerId="ADAL" clId="{58DBCC52-2702-44D7-9347-1BC005C06A24}" dt="2021-10-26T12:08:20.387" v="4269"/>
          <ac:spMkLst>
            <pc:docMk/>
            <pc:sldMk cId="3805071913" sldId="335"/>
            <ac:spMk id="14" creationId="{2F6CD739-4CF0-4196-8212-63DE333F535B}"/>
          </ac:spMkLst>
        </pc:spChg>
        <pc:spChg chg="add mod">
          <ac:chgData name="Marlene Søby Vestergaard" userId="4a58979a-5372-411b-aec4-f46dd5685e2a" providerId="ADAL" clId="{58DBCC52-2702-44D7-9347-1BC005C06A24}" dt="2021-10-26T12:08:20.387" v="4269"/>
          <ac:spMkLst>
            <pc:docMk/>
            <pc:sldMk cId="3805071913" sldId="335"/>
            <ac:spMk id="15" creationId="{542AC103-2428-4626-BD79-0B8599BED7A4}"/>
          </ac:spMkLst>
        </pc:spChg>
        <pc:spChg chg="add mod">
          <ac:chgData name="Marlene Søby Vestergaard" userId="4a58979a-5372-411b-aec4-f46dd5685e2a" providerId="ADAL" clId="{58DBCC52-2702-44D7-9347-1BC005C06A24}" dt="2021-10-26T12:08:20.387" v="4269"/>
          <ac:spMkLst>
            <pc:docMk/>
            <pc:sldMk cId="3805071913" sldId="335"/>
            <ac:spMk id="16" creationId="{50D78D22-D046-4D8F-863C-32142A1E2B11}"/>
          </ac:spMkLst>
        </pc:spChg>
        <pc:spChg chg="add mod">
          <ac:chgData name="Marlene Søby Vestergaard" userId="4a58979a-5372-411b-aec4-f46dd5685e2a" providerId="ADAL" clId="{58DBCC52-2702-44D7-9347-1BC005C06A24}" dt="2021-10-26T12:08:20.387" v="4269"/>
          <ac:spMkLst>
            <pc:docMk/>
            <pc:sldMk cId="3805071913" sldId="335"/>
            <ac:spMk id="17" creationId="{A9861BCF-4193-4770-A728-167EDBB38407}"/>
          </ac:spMkLst>
        </pc:spChg>
        <pc:spChg chg="add mod">
          <ac:chgData name="Marlene Søby Vestergaard" userId="4a58979a-5372-411b-aec4-f46dd5685e2a" providerId="ADAL" clId="{58DBCC52-2702-44D7-9347-1BC005C06A24}" dt="2021-10-26T12:08:20.387" v="4269"/>
          <ac:spMkLst>
            <pc:docMk/>
            <pc:sldMk cId="3805071913" sldId="335"/>
            <ac:spMk id="18" creationId="{7E1A12C5-5A2B-4D62-9BCA-0992AB7190CE}"/>
          </ac:spMkLst>
        </pc:spChg>
        <pc:spChg chg="add mod">
          <ac:chgData name="Marlene Søby Vestergaard" userId="4a58979a-5372-411b-aec4-f46dd5685e2a" providerId="ADAL" clId="{58DBCC52-2702-44D7-9347-1BC005C06A24}" dt="2021-10-26T12:08:20.387" v="4269"/>
          <ac:spMkLst>
            <pc:docMk/>
            <pc:sldMk cId="3805071913" sldId="335"/>
            <ac:spMk id="19" creationId="{8CDDB152-276C-49E4-9637-E5D3BC1A7D89}"/>
          </ac:spMkLst>
        </pc:spChg>
        <pc:spChg chg="add mod">
          <ac:chgData name="Marlene Søby Vestergaard" userId="4a58979a-5372-411b-aec4-f46dd5685e2a" providerId="ADAL" clId="{58DBCC52-2702-44D7-9347-1BC005C06A24}" dt="2021-10-26T12:08:20.387" v="4269"/>
          <ac:spMkLst>
            <pc:docMk/>
            <pc:sldMk cId="3805071913" sldId="335"/>
            <ac:spMk id="20" creationId="{C3E697C6-F19D-4F33-AEA1-9C8CE360AAEA}"/>
          </ac:spMkLst>
        </pc:spChg>
        <pc:spChg chg="add mod">
          <ac:chgData name="Marlene Søby Vestergaard" userId="4a58979a-5372-411b-aec4-f46dd5685e2a" providerId="ADAL" clId="{58DBCC52-2702-44D7-9347-1BC005C06A24}" dt="2021-10-26T12:08:20.387" v="4269"/>
          <ac:spMkLst>
            <pc:docMk/>
            <pc:sldMk cId="3805071913" sldId="335"/>
            <ac:spMk id="21" creationId="{5ADCA184-44BC-4FFD-AAA7-CC8D06B38C8A}"/>
          </ac:spMkLst>
        </pc:spChg>
        <pc:spChg chg="add mod">
          <ac:chgData name="Marlene Søby Vestergaard" userId="4a58979a-5372-411b-aec4-f46dd5685e2a" providerId="ADAL" clId="{58DBCC52-2702-44D7-9347-1BC005C06A24}" dt="2021-10-26T12:08:20.387" v="4269"/>
          <ac:spMkLst>
            <pc:docMk/>
            <pc:sldMk cId="3805071913" sldId="335"/>
            <ac:spMk id="22" creationId="{0D2C5946-8F3F-41E4-BEFE-37EEE94E7BEC}"/>
          </ac:spMkLst>
        </pc:spChg>
        <pc:spChg chg="add mod">
          <ac:chgData name="Marlene Søby Vestergaard" userId="4a58979a-5372-411b-aec4-f46dd5685e2a" providerId="ADAL" clId="{58DBCC52-2702-44D7-9347-1BC005C06A24}" dt="2021-10-26T12:08:20.387" v="4269"/>
          <ac:spMkLst>
            <pc:docMk/>
            <pc:sldMk cId="3805071913" sldId="335"/>
            <ac:spMk id="23" creationId="{46B12030-48C8-47A6-8CA4-4165EAF64AA8}"/>
          </ac:spMkLst>
        </pc:spChg>
        <pc:spChg chg="add mod">
          <ac:chgData name="Marlene Søby Vestergaard" userId="4a58979a-5372-411b-aec4-f46dd5685e2a" providerId="ADAL" clId="{58DBCC52-2702-44D7-9347-1BC005C06A24}" dt="2021-10-26T12:08:20.387" v="4269"/>
          <ac:spMkLst>
            <pc:docMk/>
            <pc:sldMk cId="3805071913" sldId="335"/>
            <ac:spMk id="24" creationId="{22DFBA6F-D52B-4CBB-B030-89FE379ECE2D}"/>
          </ac:spMkLst>
        </pc:spChg>
        <pc:spChg chg="add mod">
          <ac:chgData name="Marlene Søby Vestergaard" userId="4a58979a-5372-411b-aec4-f46dd5685e2a" providerId="ADAL" clId="{58DBCC52-2702-44D7-9347-1BC005C06A24}" dt="2021-10-26T12:08:20.387" v="4269"/>
          <ac:spMkLst>
            <pc:docMk/>
            <pc:sldMk cId="3805071913" sldId="335"/>
            <ac:spMk id="25" creationId="{0CB482A9-6D63-4754-B378-CBCDECCB244E}"/>
          </ac:spMkLst>
        </pc:spChg>
        <pc:spChg chg="add mod">
          <ac:chgData name="Marlene Søby Vestergaard" userId="4a58979a-5372-411b-aec4-f46dd5685e2a" providerId="ADAL" clId="{58DBCC52-2702-44D7-9347-1BC005C06A24}" dt="2021-10-26T12:08:20.387" v="4269"/>
          <ac:spMkLst>
            <pc:docMk/>
            <pc:sldMk cId="3805071913" sldId="335"/>
            <ac:spMk id="26" creationId="{E81F7234-BC66-4719-A123-EC85176B3672}"/>
          </ac:spMkLst>
        </pc:spChg>
        <pc:spChg chg="add mod">
          <ac:chgData name="Marlene Søby Vestergaard" userId="4a58979a-5372-411b-aec4-f46dd5685e2a" providerId="ADAL" clId="{58DBCC52-2702-44D7-9347-1BC005C06A24}" dt="2021-10-26T12:08:20.387" v="4269"/>
          <ac:spMkLst>
            <pc:docMk/>
            <pc:sldMk cId="3805071913" sldId="335"/>
            <ac:spMk id="27" creationId="{32CDB1EE-ED8A-4FB1-AA2D-D34F04066017}"/>
          </ac:spMkLst>
        </pc:spChg>
        <pc:spChg chg="add mod">
          <ac:chgData name="Marlene Søby Vestergaard" userId="4a58979a-5372-411b-aec4-f46dd5685e2a" providerId="ADAL" clId="{58DBCC52-2702-44D7-9347-1BC005C06A24}" dt="2021-10-26T12:08:20.387" v="4269"/>
          <ac:spMkLst>
            <pc:docMk/>
            <pc:sldMk cId="3805071913" sldId="335"/>
            <ac:spMk id="28" creationId="{D227F10F-FA97-4717-AE63-4E9C3527F379}"/>
          </ac:spMkLst>
        </pc:spChg>
        <pc:spChg chg="add mod">
          <ac:chgData name="Marlene Søby Vestergaard" userId="4a58979a-5372-411b-aec4-f46dd5685e2a" providerId="ADAL" clId="{58DBCC52-2702-44D7-9347-1BC005C06A24}" dt="2021-10-26T12:08:20.387" v="4269"/>
          <ac:spMkLst>
            <pc:docMk/>
            <pc:sldMk cId="3805071913" sldId="335"/>
            <ac:spMk id="29" creationId="{C1D4AC79-05D2-4497-A24E-257A54063A32}"/>
          </ac:spMkLst>
        </pc:spChg>
        <pc:picChg chg="add del mod modCrop">
          <ac:chgData name="Marlene Søby Vestergaard" userId="4a58979a-5372-411b-aec4-f46dd5685e2a" providerId="ADAL" clId="{58DBCC52-2702-44D7-9347-1BC005C06A24}" dt="2021-10-26T10:01:07.370" v="4023" actId="21"/>
          <ac:picMkLst>
            <pc:docMk/>
            <pc:sldMk cId="3805071913" sldId="335"/>
            <ac:picMk id="3" creationId="{23154A6B-86C6-4693-A9F8-0EC37ED29A5A}"/>
          </ac:picMkLst>
        </pc:picChg>
      </pc:sldChg>
      <pc:sldChg chg="addSp modSp add del mod ord chgLayout">
        <pc:chgData name="Marlene Søby Vestergaard" userId="4a58979a-5372-411b-aec4-f46dd5685e2a" providerId="ADAL" clId="{58DBCC52-2702-44D7-9347-1BC005C06A24}" dt="2022-04-15T11:13:15.165" v="17934" actId="2696"/>
        <pc:sldMkLst>
          <pc:docMk/>
          <pc:sldMk cId="2633006458" sldId="336"/>
        </pc:sldMkLst>
        <pc:spChg chg="add mod ord">
          <ac:chgData name="Marlene Søby Vestergaard" userId="4a58979a-5372-411b-aec4-f46dd5685e2a" providerId="ADAL" clId="{58DBCC52-2702-44D7-9347-1BC005C06A24}" dt="2021-10-26T09:39:18.835" v="3748" actId="2711"/>
          <ac:spMkLst>
            <pc:docMk/>
            <pc:sldMk cId="2633006458" sldId="336"/>
            <ac:spMk id="2" creationId="{2C26C2B0-59A5-42AB-9360-E8E72FEFA013}"/>
          </ac:spMkLst>
        </pc:spChg>
        <pc:spChg chg="add mod ord">
          <ac:chgData name="Marlene Søby Vestergaard" userId="4a58979a-5372-411b-aec4-f46dd5685e2a" providerId="ADAL" clId="{58DBCC52-2702-44D7-9347-1BC005C06A24}" dt="2022-04-15T10:22:12.649" v="17933" actId="20577"/>
          <ac:spMkLst>
            <pc:docMk/>
            <pc:sldMk cId="2633006458" sldId="336"/>
            <ac:spMk id="3" creationId="{D5D7E76F-F061-4997-90A8-FCE7CDAAED4B}"/>
          </ac:spMkLst>
        </pc:spChg>
      </pc:sldChg>
      <pc:sldChg chg="addSp add del">
        <pc:chgData name="Marlene Søby Vestergaard" userId="4a58979a-5372-411b-aec4-f46dd5685e2a" providerId="ADAL" clId="{58DBCC52-2702-44D7-9347-1BC005C06A24}" dt="2022-04-21T07:23:45.113" v="22472" actId="47"/>
        <pc:sldMkLst>
          <pc:docMk/>
          <pc:sldMk cId="417248342" sldId="337"/>
        </pc:sldMkLst>
        <pc:picChg chg="add">
          <ac:chgData name="Marlene Søby Vestergaard" userId="4a58979a-5372-411b-aec4-f46dd5685e2a" providerId="ADAL" clId="{58DBCC52-2702-44D7-9347-1BC005C06A24}" dt="2021-10-26T09:02:27.993" v="3243"/>
          <ac:picMkLst>
            <pc:docMk/>
            <pc:sldMk cId="417248342" sldId="337"/>
            <ac:picMk id="8194" creationId="{E6B20311-8452-4B21-A32A-59A3D0D4FA48}"/>
          </ac:picMkLst>
        </pc:picChg>
      </pc:sldChg>
      <pc:sldChg chg="addSp delSp modSp add del">
        <pc:chgData name="Marlene Søby Vestergaard" userId="4a58979a-5372-411b-aec4-f46dd5685e2a" providerId="ADAL" clId="{58DBCC52-2702-44D7-9347-1BC005C06A24}" dt="2021-10-26T09:49:26.795" v="3989" actId="2696"/>
        <pc:sldMkLst>
          <pc:docMk/>
          <pc:sldMk cId="2624079351" sldId="338"/>
        </pc:sldMkLst>
        <pc:picChg chg="add del mod">
          <ac:chgData name="Marlene Søby Vestergaard" userId="4a58979a-5372-411b-aec4-f46dd5685e2a" providerId="ADAL" clId="{58DBCC52-2702-44D7-9347-1BC005C06A24}" dt="2021-10-26T09:37:11.044" v="3717" actId="21"/>
          <ac:picMkLst>
            <pc:docMk/>
            <pc:sldMk cId="2624079351" sldId="338"/>
            <ac:picMk id="7170" creationId="{0A21E5A4-FCA2-4815-84D7-87B9F4F637A7}"/>
          </ac:picMkLst>
        </pc:picChg>
        <pc:picChg chg="add mod">
          <ac:chgData name="Marlene Søby Vestergaard" userId="4a58979a-5372-411b-aec4-f46dd5685e2a" providerId="ADAL" clId="{58DBCC52-2702-44D7-9347-1BC005C06A24}" dt="2021-10-26T09:02:44.909" v="3246" actId="1076"/>
          <ac:picMkLst>
            <pc:docMk/>
            <pc:sldMk cId="2624079351" sldId="338"/>
            <ac:picMk id="7172" creationId="{4FFAB86C-EA52-422C-B1C7-54070C39E22B}"/>
          </ac:picMkLst>
        </pc:picChg>
      </pc:sldChg>
      <pc:sldChg chg="addSp delSp modSp add mod modNotesTx">
        <pc:chgData name="Marlene Søby Vestergaard" userId="4a58979a-5372-411b-aec4-f46dd5685e2a" providerId="ADAL" clId="{58DBCC52-2702-44D7-9347-1BC005C06A24}" dt="2022-04-15T10:21:49.926" v="17932" actId="20577"/>
        <pc:sldMkLst>
          <pc:docMk/>
          <pc:sldMk cId="485509116" sldId="339"/>
        </pc:sldMkLst>
        <pc:spChg chg="add del">
          <ac:chgData name="Marlene Søby Vestergaard" userId="4a58979a-5372-411b-aec4-f46dd5685e2a" providerId="ADAL" clId="{58DBCC52-2702-44D7-9347-1BC005C06A24}" dt="2021-10-26T09:37:38.405" v="3722" actId="478"/>
          <ac:spMkLst>
            <pc:docMk/>
            <pc:sldMk cId="485509116" sldId="339"/>
            <ac:spMk id="3" creationId="{9EB6144B-C43D-420A-BBB9-E7A40304BE64}"/>
          </ac:spMkLst>
        </pc:spChg>
        <pc:picChg chg="add del mod">
          <ac:chgData name="Marlene Søby Vestergaard" userId="4a58979a-5372-411b-aec4-f46dd5685e2a" providerId="ADAL" clId="{58DBCC52-2702-44D7-9347-1BC005C06A24}" dt="2021-10-26T09:37:18.513" v="3719"/>
          <ac:picMkLst>
            <pc:docMk/>
            <pc:sldMk cId="485509116" sldId="339"/>
            <ac:picMk id="5" creationId="{E24B219F-1987-4C7F-97FD-A8B589E02CFC}"/>
          </ac:picMkLst>
        </pc:picChg>
        <pc:picChg chg="add mod">
          <ac:chgData name="Marlene Søby Vestergaard" userId="4a58979a-5372-411b-aec4-f46dd5685e2a" providerId="ADAL" clId="{58DBCC52-2702-44D7-9347-1BC005C06A24}" dt="2021-10-26T09:37:50.826" v="3727" actId="1076"/>
          <ac:picMkLst>
            <pc:docMk/>
            <pc:sldMk cId="485509116" sldId="339"/>
            <ac:picMk id="6" creationId="{43C4F456-0283-4EE8-A76C-E021DA8C1524}"/>
          </ac:picMkLst>
        </pc:picChg>
      </pc:sldChg>
      <pc:sldChg chg="modSp add mod modAnim modNotesTx">
        <pc:chgData name="Marlene Søby Vestergaard" userId="4a58979a-5372-411b-aec4-f46dd5685e2a" providerId="ADAL" clId="{58DBCC52-2702-44D7-9347-1BC005C06A24}" dt="2022-04-14T07:57:00.878" v="16310" actId="20577"/>
        <pc:sldMkLst>
          <pc:docMk/>
          <pc:sldMk cId="996820522" sldId="340"/>
        </pc:sldMkLst>
        <pc:spChg chg="mod">
          <ac:chgData name="Marlene Søby Vestergaard" userId="4a58979a-5372-411b-aec4-f46dd5685e2a" providerId="ADAL" clId="{58DBCC52-2702-44D7-9347-1BC005C06A24}" dt="2021-10-26T13:16:56.467" v="4823" actId="20577"/>
          <ac:spMkLst>
            <pc:docMk/>
            <pc:sldMk cId="996820522" sldId="340"/>
            <ac:spMk id="3" creationId="{9EB6144B-C43D-420A-BBB9-E7A40304BE64}"/>
          </ac:spMkLst>
        </pc:spChg>
      </pc:sldChg>
      <pc:sldChg chg="addSp delSp modSp add mod chgLayout">
        <pc:chgData name="Marlene Søby Vestergaard" userId="4a58979a-5372-411b-aec4-f46dd5685e2a" providerId="ADAL" clId="{58DBCC52-2702-44D7-9347-1BC005C06A24}" dt="2021-10-28T08:17:27.974" v="6118" actId="14100"/>
        <pc:sldMkLst>
          <pc:docMk/>
          <pc:sldMk cId="4278066203" sldId="341"/>
        </pc:sldMkLst>
        <pc:spChg chg="del">
          <ac:chgData name="Marlene Søby Vestergaard" userId="4a58979a-5372-411b-aec4-f46dd5685e2a" providerId="ADAL" clId="{58DBCC52-2702-44D7-9347-1BC005C06A24}" dt="2021-10-26T09:53:08.351" v="3994" actId="478"/>
          <ac:spMkLst>
            <pc:docMk/>
            <pc:sldMk cId="4278066203" sldId="341"/>
            <ac:spMk id="2" creationId="{2C26C2B0-59A5-42AB-9360-E8E72FEFA013}"/>
          </ac:spMkLst>
        </pc:spChg>
        <pc:spChg chg="del">
          <ac:chgData name="Marlene Søby Vestergaard" userId="4a58979a-5372-411b-aec4-f46dd5685e2a" providerId="ADAL" clId="{58DBCC52-2702-44D7-9347-1BC005C06A24}" dt="2021-10-26T09:52:51.769" v="3991" actId="22"/>
          <ac:spMkLst>
            <pc:docMk/>
            <pc:sldMk cId="4278066203" sldId="341"/>
            <ac:spMk id="3" creationId="{D5D7E76F-F061-4997-90A8-FCE7CDAAED4B}"/>
          </ac:spMkLst>
        </pc:spChg>
        <pc:spChg chg="add del mod">
          <ac:chgData name="Marlene Søby Vestergaard" userId="4a58979a-5372-411b-aec4-f46dd5685e2a" providerId="ADAL" clId="{58DBCC52-2702-44D7-9347-1BC005C06A24}" dt="2021-10-26T09:53:11.465" v="3995" actId="478"/>
          <ac:spMkLst>
            <pc:docMk/>
            <pc:sldMk cId="4278066203" sldId="341"/>
            <ac:spMk id="7" creationId="{793E9BD1-3694-44F2-A890-A2F3D28D5BC7}"/>
          </ac:spMkLst>
        </pc:spChg>
        <pc:spChg chg="add del mod">
          <ac:chgData name="Marlene Søby Vestergaard" userId="4a58979a-5372-411b-aec4-f46dd5685e2a" providerId="ADAL" clId="{58DBCC52-2702-44D7-9347-1BC005C06A24}" dt="2021-10-26T11:43:17.181" v="4036" actId="700"/>
          <ac:spMkLst>
            <pc:docMk/>
            <pc:sldMk cId="4278066203" sldId="341"/>
            <ac:spMk id="12" creationId="{0CF782D0-F7C4-4B7E-BB6F-8847A0D892FC}"/>
          </ac:spMkLst>
        </pc:spChg>
        <pc:spChg chg="add mod ord">
          <ac:chgData name="Marlene Søby Vestergaard" userId="4a58979a-5372-411b-aec4-f46dd5685e2a" providerId="ADAL" clId="{58DBCC52-2702-44D7-9347-1BC005C06A24}" dt="2021-10-26T11:43:32.696" v="4049" actId="207"/>
          <ac:spMkLst>
            <pc:docMk/>
            <pc:sldMk cId="4278066203" sldId="341"/>
            <ac:spMk id="13" creationId="{E7F58D25-0964-4373-941B-AF2F59BA88B1}"/>
          </ac:spMkLst>
        </pc:spChg>
        <pc:spChg chg="add mod ord">
          <ac:chgData name="Marlene Søby Vestergaard" userId="4a58979a-5372-411b-aec4-f46dd5685e2a" providerId="ADAL" clId="{58DBCC52-2702-44D7-9347-1BC005C06A24}" dt="2021-10-28T08:17:27.974" v="6118" actId="14100"/>
          <ac:spMkLst>
            <pc:docMk/>
            <pc:sldMk cId="4278066203" sldId="341"/>
            <ac:spMk id="14" creationId="{6113A0B3-BE73-4AD3-8FB2-99BCFC074D90}"/>
          </ac:spMkLst>
        </pc:spChg>
        <pc:spChg chg="add mod">
          <ac:chgData name="Marlene Søby Vestergaard" userId="4a58979a-5372-411b-aec4-f46dd5685e2a" providerId="ADAL" clId="{58DBCC52-2702-44D7-9347-1BC005C06A24}" dt="2021-10-28T08:17:22.422" v="6117" actId="1076"/>
          <ac:spMkLst>
            <pc:docMk/>
            <pc:sldMk cId="4278066203" sldId="341"/>
            <ac:spMk id="17" creationId="{F57B3E6B-68B4-4C3B-A426-A0E2AF0EA991}"/>
          </ac:spMkLst>
        </pc:spChg>
        <pc:picChg chg="add del mod ord modCrop">
          <ac:chgData name="Marlene Søby Vestergaard" userId="4a58979a-5372-411b-aec4-f46dd5685e2a" providerId="ADAL" clId="{58DBCC52-2702-44D7-9347-1BC005C06A24}" dt="2021-10-26T10:00:53.967" v="4019" actId="21"/>
          <ac:picMkLst>
            <pc:docMk/>
            <pc:sldMk cId="4278066203" sldId="341"/>
            <ac:picMk id="5" creationId="{9B5F0113-846C-4EF4-8B73-739FFBDF7C50}"/>
          </ac:picMkLst>
        </pc:picChg>
        <pc:picChg chg="add del">
          <ac:chgData name="Marlene Søby Vestergaard" userId="4a58979a-5372-411b-aec4-f46dd5685e2a" providerId="ADAL" clId="{58DBCC52-2702-44D7-9347-1BC005C06A24}" dt="2021-10-26T10:00:49.492" v="4018" actId="22"/>
          <ac:picMkLst>
            <pc:docMk/>
            <pc:sldMk cId="4278066203" sldId="341"/>
            <ac:picMk id="10" creationId="{6D88B946-74CE-4424-BAB8-C4F3E313A144}"/>
          </ac:picMkLst>
        </pc:picChg>
        <pc:picChg chg="add mod">
          <ac:chgData name="Marlene Søby Vestergaard" userId="4a58979a-5372-411b-aec4-f46dd5685e2a" providerId="ADAL" clId="{58DBCC52-2702-44D7-9347-1BC005C06A24}" dt="2021-10-28T08:16:37.231" v="6104" actId="1076"/>
          <ac:picMkLst>
            <pc:docMk/>
            <pc:sldMk cId="4278066203" sldId="341"/>
            <ac:picMk id="16" creationId="{51731EA1-2E39-4620-8784-6B9202F9242C}"/>
          </ac:picMkLst>
        </pc:picChg>
      </pc:sldChg>
      <pc:sldChg chg="add ord">
        <pc:chgData name="Marlene Søby Vestergaard" userId="4a58979a-5372-411b-aec4-f46dd5685e2a" providerId="ADAL" clId="{58DBCC52-2702-44D7-9347-1BC005C06A24}" dt="2022-04-15T13:05:54.810" v="20863"/>
        <pc:sldMkLst>
          <pc:docMk/>
          <pc:sldMk cId="3682103085" sldId="342"/>
        </pc:sldMkLst>
      </pc:sldChg>
      <pc:sldChg chg="addSp modSp add mod ord chgLayout">
        <pc:chgData name="Marlene Søby Vestergaard" userId="4a58979a-5372-411b-aec4-f46dd5685e2a" providerId="ADAL" clId="{58DBCC52-2702-44D7-9347-1BC005C06A24}" dt="2022-04-15T13:05:52.820" v="20861"/>
        <pc:sldMkLst>
          <pc:docMk/>
          <pc:sldMk cId="1999770800" sldId="343"/>
        </pc:sldMkLst>
        <pc:spChg chg="add mod ord">
          <ac:chgData name="Marlene Søby Vestergaard" userId="4a58979a-5372-411b-aec4-f46dd5685e2a" providerId="ADAL" clId="{58DBCC52-2702-44D7-9347-1BC005C06A24}" dt="2022-03-10T11:48:17.618" v="6997" actId="20577"/>
          <ac:spMkLst>
            <pc:docMk/>
            <pc:sldMk cId="1999770800" sldId="343"/>
            <ac:spMk id="2" creationId="{176FF973-5AFC-4367-9FB8-64BBFF54F655}"/>
          </ac:spMkLst>
        </pc:spChg>
        <pc:spChg chg="add mod ord">
          <ac:chgData name="Marlene Søby Vestergaard" userId="4a58979a-5372-411b-aec4-f46dd5685e2a" providerId="ADAL" clId="{58DBCC52-2702-44D7-9347-1BC005C06A24}" dt="2022-03-10T11:48:12.689" v="6989" actId="700"/>
          <ac:spMkLst>
            <pc:docMk/>
            <pc:sldMk cId="1999770800" sldId="343"/>
            <ac:spMk id="3" creationId="{05B84D23-DADD-441A-848A-2AC193CA4CAA}"/>
          </ac:spMkLst>
        </pc:spChg>
      </pc:sldChg>
      <pc:sldChg chg="addSp delSp modSp new mod ord modNotesTx">
        <pc:chgData name="Marlene Søby Vestergaard" userId="4a58979a-5372-411b-aec4-f46dd5685e2a" providerId="ADAL" clId="{58DBCC52-2702-44D7-9347-1BC005C06A24}" dt="2022-04-15T10:19:02.884" v="17763"/>
        <pc:sldMkLst>
          <pc:docMk/>
          <pc:sldMk cId="2749771455" sldId="344"/>
        </pc:sldMkLst>
        <pc:spChg chg="del">
          <ac:chgData name="Marlene Søby Vestergaard" userId="4a58979a-5372-411b-aec4-f46dd5685e2a" providerId="ADAL" clId="{58DBCC52-2702-44D7-9347-1BC005C06A24}" dt="2021-10-26T10:00:59.665" v="4021" actId="26606"/>
          <ac:spMkLst>
            <pc:docMk/>
            <pc:sldMk cId="2749771455" sldId="344"/>
            <ac:spMk id="2" creationId="{9C9E5AD4-BA9A-4FF9-B345-51D08D05F2EE}"/>
          </ac:spMkLst>
        </pc:spChg>
        <pc:spChg chg="del">
          <ac:chgData name="Marlene Søby Vestergaard" userId="4a58979a-5372-411b-aec4-f46dd5685e2a" providerId="ADAL" clId="{58DBCC52-2702-44D7-9347-1BC005C06A24}" dt="2021-10-26T10:00:59.665" v="4021" actId="26606"/>
          <ac:spMkLst>
            <pc:docMk/>
            <pc:sldMk cId="2749771455" sldId="344"/>
            <ac:spMk id="3" creationId="{2D79E96B-DAA5-4379-B2AD-C6A87727C3BD}"/>
          </ac:spMkLst>
        </pc:spChg>
        <pc:picChg chg="add mod">
          <ac:chgData name="Marlene Søby Vestergaard" userId="4a58979a-5372-411b-aec4-f46dd5685e2a" providerId="ADAL" clId="{58DBCC52-2702-44D7-9347-1BC005C06A24}" dt="2021-10-26T10:00:59.665" v="4021" actId="26606"/>
          <ac:picMkLst>
            <pc:docMk/>
            <pc:sldMk cId="2749771455" sldId="344"/>
            <ac:picMk id="4" creationId="{2D571ACC-ABB0-4533-B5E9-97DF49E17704}"/>
          </ac:picMkLst>
        </pc:picChg>
      </pc:sldChg>
      <pc:sldChg chg="addSp delSp modSp new mod ord modNotesTx">
        <pc:chgData name="Marlene Søby Vestergaard" userId="4a58979a-5372-411b-aec4-f46dd5685e2a" providerId="ADAL" clId="{58DBCC52-2702-44D7-9347-1BC005C06A24}" dt="2022-04-15T10:20:30.181" v="17808" actId="20577"/>
        <pc:sldMkLst>
          <pc:docMk/>
          <pc:sldMk cId="3168158421" sldId="345"/>
        </pc:sldMkLst>
        <pc:spChg chg="add del">
          <ac:chgData name="Marlene Søby Vestergaard" userId="4a58979a-5372-411b-aec4-f46dd5685e2a" providerId="ADAL" clId="{58DBCC52-2702-44D7-9347-1BC005C06A24}" dt="2021-10-26T10:01:19.911" v="4029" actId="26606"/>
          <ac:spMkLst>
            <pc:docMk/>
            <pc:sldMk cId="3168158421" sldId="345"/>
            <ac:spMk id="2" creationId="{66F50918-A958-4E66-8C8A-0E3CDC8E8C15}"/>
          </ac:spMkLst>
        </pc:spChg>
        <pc:spChg chg="add del">
          <ac:chgData name="Marlene Søby Vestergaard" userId="4a58979a-5372-411b-aec4-f46dd5685e2a" providerId="ADAL" clId="{58DBCC52-2702-44D7-9347-1BC005C06A24}" dt="2021-10-26T10:01:19.911" v="4029" actId="26606"/>
          <ac:spMkLst>
            <pc:docMk/>
            <pc:sldMk cId="3168158421" sldId="345"/>
            <ac:spMk id="3" creationId="{58B12F8F-78EA-4454-80DF-DB5B15A5E11A}"/>
          </ac:spMkLst>
        </pc:spChg>
        <pc:picChg chg="add mod">
          <ac:chgData name="Marlene Søby Vestergaard" userId="4a58979a-5372-411b-aec4-f46dd5685e2a" providerId="ADAL" clId="{58DBCC52-2702-44D7-9347-1BC005C06A24}" dt="2021-10-26T10:01:19.911" v="4029" actId="26606"/>
          <ac:picMkLst>
            <pc:docMk/>
            <pc:sldMk cId="3168158421" sldId="345"/>
            <ac:picMk id="4" creationId="{B92741B1-0882-482E-B332-467E70AE04B4}"/>
          </ac:picMkLst>
        </pc:picChg>
      </pc:sldChg>
      <pc:sldChg chg="modSp add mod ord modNotesTx">
        <pc:chgData name="Marlene Søby Vestergaard" userId="4a58979a-5372-411b-aec4-f46dd5685e2a" providerId="ADAL" clId="{58DBCC52-2702-44D7-9347-1BC005C06A24}" dt="2022-04-15T12:52:29.387" v="20591" actId="20577"/>
        <pc:sldMkLst>
          <pc:docMk/>
          <pc:sldMk cId="1556785923" sldId="346"/>
        </pc:sldMkLst>
        <pc:spChg chg="mod">
          <ac:chgData name="Marlene Søby Vestergaard" userId="4a58979a-5372-411b-aec4-f46dd5685e2a" providerId="ADAL" clId="{58DBCC52-2702-44D7-9347-1BC005C06A24}" dt="2022-04-15T12:52:08.515" v="20515" actId="20577"/>
          <ac:spMkLst>
            <pc:docMk/>
            <pc:sldMk cId="1556785923" sldId="346"/>
            <ac:spMk id="5" creationId="{85E75959-17B2-48F9-BDA4-DAF785960074}"/>
          </ac:spMkLst>
        </pc:spChg>
      </pc:sldChg>
      <pc:sldChg chg="modSp add mod ord modNotesTx">
        <pc:chgData name="Marlene Søby Vestergaard" userId="4a58979a-5372-411b-aec4-f46dd5685e2a" providerId="ADAL" clId="{58DBCC52-2702-44D7-9347-1BC005C06A24}" dt="2022-04-15T13:45:33.447" v="22463"/>
        <pc:sldMkLst>
          <pc:docMk/>
          <pc:sldMk cId="1604853496" sldId="347"/>
        </pc:sldMkLst>
        <pc:spChg chg="mod">
          <ac:chgData name="Marlene Søby Vestergaard" userId="4a58979a-5372-411b-aec4-f46dd5685e2a" providerId="ADAL" clId="{58DBCC52-2702-44D7-9347-1BC005C06A24}" dt="2021-10-26T13:06:25.906" v="4632" actId="20577"/>
          <ac:spMkLst>
            <pc:docMk/>
            <pc:sldMk cId="1604853496" sldId="347"/>
            <ac:spMk id="4" creationId="{3F3D9258-85FE-43CF-B7D5-2BF7416674C3}"/>
          </ac:spMkLst>
        </pc:spChg>
        <pc:spChg chg="mod">
          <ac:chgData name="Marlene Søby Vestergaard" userId="4a58979a-5372-411b-aec4-f46dd5685e2a" providerId="ADAL" clId="{58DBCC52-2702-44D7-9347-1BC005C06A24}" dt="2022-04-15T13:03:08.237" v="20712" actId="15"/>
          <ac:spMkLst>
            <pc:docMk/>
            <pc:sldMk cId="1604853496" sldId="347"/>
            <ac:spMk id="5" creationId="{85E75959-17B2-48F9-BDA4-DAF785960074}"/>
          </ac:spMkLst>
        </pc:spChg>
      </pc:sldChg>
      <pc:sldChg chg="modSp add mod ord modShow modNotesTx">
        <pc:chgData name="Marlene Søby Vestergaard" userId="4a58979a-5372-411b-aec4-f46dd5685e2a" providerId="ADAL" clId="{58DBCC52-2702-44D7-9347-1BC005C06A24}" dt="2022-04-15T12:53:49.436" v="20624" actId="729"/>
        <pc:sldMkLst>
          <pc:docMk/>
          <pc:sldMk cId="229031022" sldId="348"/>
        </pc:sldMkLst>
        <pc:spChg chg="mod">
          <ac:chgData name="Marlene Søby Vestergaard" userId="4a58979a-5372-411b-aec4-f46dd5685e2a" providerId="ADAL" clId="{58DBCC52-2702-44D7-9347-1BC005C06A24}" dt="2021-10-26T12:24:08.823" v="4557" actId="20577"/>
          <ac:spMkLst>
            <pc:docMk/>
            <pc:sldMk cId="229031022" sldId="348"/>
            <ac:spMk id="4" creationId="{3F3D9258-85FE-43CF-B7D5-2BF7416674C3}"/>
          </ac:spMkLst>
        </pc:spChg>
        <pc:spChg chg="mod">
          <ac:chgData name="Marlene Søby Vestergaard" userId="4a58979a-5372-411b-aec4-f46dd5685e2a" providerId="ADAL" clId="{58DBCC52-2702-44D7-9347-1BC005C06A24}" dt="2021-10-26T13:05:42.837" v="4619" actId="20577"/>
          <ac:spMkLst>
            <pc:docMk/>
            <pc:sldMk cId="229031022" sldId="348"/>
            <ac:spMk id="5" creationId="{85E75959-17B2-48F9-BDA4-DAF785960074}"/>
          </ac:spMkLst>
        </pc:spChg>
      </pc:sldChg>
      <pc:sldChg chg="addSp delSp modSp add mod ord chgLayout modNotesTx">
        <pc:chgData name="Marlene Søby Vestergaard" userId="4a58979a-5372-411b-aec4-f46dd5685e2a" providerId="ADAL" clId="{58DBCC52-2702-44D7-9347-1BC005C06A24}" dt="2022-04-15T11:45:14.243" v="19562" actId="20577"/>
        <pc:sldMkLst>
          <pc:docMk/>
          <pc:sldMk cId="604641005" sldId="349"/>
        </pc:sldMkLst>
        <pc:spChg chg="add mod ord">
          <ac:chgData name="Marlene Søby Vestergaard" userId="4a58979a-5372-411b-aec4-f46dd5685e2a" providerId="ADAL" clId="{58DBCC52-2702-44D7-9347-1BC005C06A24}" dt="2021-10-26T13:46:31.988" v="5341" actId="2711"/>
          <ac:spMkLst>
            <pc:docMk/>
            <pc:sldMk cId="604641005" sldId="349"/>
            <ac:spMk id="2" creationId="{D6B40DF7-54C5-455D-8554-80370343AD9B}"/>
          </ac:spMkLst>
        </pc:spChg>
        <pc:spChg chg="add mod ord">
          <ac:chgData name="Marlene Søby Vestergaard" userId="4a58979a-5372-411b-aec4-f46dd5685e2a" providerId="ADAL" clId="{58DBCC52-2702-44D7-9347-1BC005C06A24}" dt="2021-10-28T08:08:56.589" v="5694" actId="20577"/>
          <ac:spMkLst>
            <pc:docMk/>
            <pc:sldMk cId="604641005" sldId="349"/>
            <ac:spMk id="3" creationId="{DE1D70F5-9BE6-4E8B-9D13-6D7E8A7411DF}"/>
          </ac:spMkLst>
        </pc:spChg>
        <pc:picChg chg="add del mod">
          <ac:chgData name="Marlene Søby Vestergaard" userId="4a58979a-5372-411b-aec4-f46dd5685e2a" providerId="ADAL" clId="{58DBCC52-2702-44D7-9347-1BC005C06A24}" dt="2021-10-28T08:08:07.719" v="5569" actId="478"/>
          <ac:picMkLst>
            <pc:docMk/>
            <pc:sldMk cId="604641005" sldId="349"/>
            <ac:picMk id="5" creationId="{155C89D2-4480-4706-8781-C6B7D20E4E6D}"/>
          </ac:picMkLst>
        </pc:picChg>
        <pc:picChg chg="add del mod">
          <ac:chgData name="Marlene Søby Vestergaard" userId="4a58979a-5372-411b-aec4-f46dd5685e2a" providerId="ADAL" clId="{58DBCC52-2702-44D7-9347-1BC005C06A24}" dt="2021-10-28T08:06:24.638" v="5560" actId="21"/>
          <ac:picMkLst>
            <pc:docMk/>
            <pc:sldMk cId="604641005" sldId="349"/>
            <ac:picMk id="6" creationId="{296E3176-9AC6-492E-89FF-28C98785057E}"/>
          </ac:picMkLst>
        </pc:picChg>
        <pc:picChg chg="add mod">
          <ac:chgData name="Marlene Søby Vestergaard" userId="4a58979a-5372-411b-aec4-f46dd5685e2a" providerId="ADAL" clId="{58DBCC52-2702-44D7-9347-1BC005C06A24}" dt="2021-10-28T08:08:16.042" v="5574" actId="1076"/>
          <ac:picMkLst>
            <pc:docMk/>
            <pc:sldMk cId="604641005" sldId="349"/>
            <ac:picMk id="8" creationId="{CDCA029E-4871-48D2-A311-6DB89FF0CDA6}"/>
          </ac:picMkLst>
        </pc:picChg>
        <pc:picChg chg="add del">
          <ac:chgData name="Marlene Søby Vestergaard" userId="4a58979a-5372-411b-aec4-f46dd5685e2a" providerId="ADAL" clId="{58DBCC52-2702-44D7-9347-1BC005C06A24}" dt="2021-10-28T08:05:14.970" v="5540" actId="478"/>
          <ac:picMkLst>
            <pc:docMk/>
            <pc:sldMk cId="604641005" sldId="349"/>
            <ac:picMk id="9218" creationId="{B56B5715-E2CA-4D6A-B99B-846CD228932C}"/>
          </ac:picMkLst>
        </pc:picChg>
      </pc:sldChg>
      <pc:sldChg chg="new del">
        <pc:chgData name="Marlene Søby Vestergaard" userId="4a58979a-5372-411b-aec4-f46dd5685e2a" providerId="ADAL" clId="{58DBCC52-2702-44D7-9347-1BC005C06A24}" dt="2021-10-26T12:22:11.859" v="4488" actId="680"/>
        <pc:sldMkLst>
          <pc:docMk/>
          <pc:sldMk cId="38014333" sldId="350"/>
        </pc:sldMkLst>
      </pc:sldChg>
      <pc:sldChg chg="addSp delSp modSp add del mod">
        <pc:chgData name="Marlene Søby Vestergaard" userId="4a58979a-5372-411b-aec4-f46dd5685e2a" providerId="ADAL" clId="{58DBCC52-2702-44D7-9347-1BC005C06A24}" dt="2022-04-15T13:45:37.928" v="22464" actId="2696"/>
        <pc:sldMkLst>
          <pc:docMk/>
          <pc:sldMk cId="4290658917" sldId="350"/>
        </pc:sldMkLst>
        <pc:spChg chg="mod">
          <ac:chgData name="Marlene Søby Vestergaard" userId="4a58979a-5372-411b-aec4-f46dd5685e2a" providerId="ADAL" clId="{58DBCC52-2702-44D7-9347-1BC005C06A24}" dt="2021-10-26T12:24:20.512" v="4566" actId="20577"/>
          <ac:spMkLst>
            <pc:docMk/>
            <pc:sldMk cId="4290658917" sldId="350"/>
            <ac:spMk id="4" creationId="{3F3D9258-85FE-43CF-B7D5-2BF7416674C3}"/>
          </ac:spMkLst>
        </pc:spChg>
        <pc:spChg chg="mod">
          <ac:chgData name="Marlene Søby Vestergaard" userId="4a58979a-5372-411b-aec4-f46dd5685e2a" providerId="ADAL" clId="{58DBCC52-2702-44D7-9347-1BC005C06A24}" dt="2022-04-15T13:45:04.450" v="22458" actId="21"/>
          <ac:spMkLst>
            <pc:docMk/>
            <pc:sldMk cId="4290658917" sldId="350"/>
            <ac:spMk id="5" creationId="{85E75959-17B2-48F9-BDA4-DAF785960074}"/>
          </ac:spMkLst>
        </pc:spChg>
        <pc:spChg chg="add del">
          <ac:chgData name="Marlene Søby Vestergaard" userId="4a58979a-5372-411b-aec4-f46dd5685e2a" providerId="ADAL" clId="{58DBCC52-2702-44D7-9347-1BC005C06A24}" dt="2021-10-26T13:06:11.910" v="4623" actId="22"/>
          <ac:spMkLst>
            <pc:docMk/>
            <pc:sldMk cId="4290658917" sldId="350"/>
            <ac:spMk id="6" creationId="{BC20BED0-4B52-4873-B94C-3A45A07ABC7D}"/>
          </ac:spMkLst>
        </pc:spChg>
      </pc:sldChg>
      <pc:sldChg chg="modSp add mod modNotesTx">
        <pc:chgData name="Marlene Søby Vestergaard" userId="4a58979a-5372-411b-aec4-f46dd5685e2a" providerId="ADAL" clId="{58DBCC52-2702-44D7-9347-1BC005C06A24}" dt="2022-04-15T13:02:33.098" v="20709" actId="20577"/>
        <pc:sldMkLst>
          <pc:docMk/>
          <pc:sldMk cId="2416414870" sldId="351"/>
        </pc:sldMkLst>
        <pc:spChg chg="mod">
          <ac:chgData name="Marlene Søby Vestergaard" userId="4a58979a-5372-411b-aec4-f46dd5685e2a" providerId="ADAL" clId="{58DBCC52-2702-44D7-9347-1BC005C06A24}" dt="2021-10-26T13:11:11.455" v="4708" actId="20577"/>
          <ac:spMkLst>
            <pc:docMk/>
            <pc:sldMk cId="2416414870" sldId="351"/>
            <ac:spMk id="4" creationId="{3F3D9258-85FE-43CF-B7D5-2BF7416674C3}"/>
          </ac:spMkLst>
        </pc:spChg>
        <pc:spChg chg="mod">
          <ac:chgData name="Marlene Søby Vestergaard" userId="4a58979a-5372-411b-aec4-f46dd5685e2a" providerId="ADAL" clId="{58DBCC52-2702-44D7-9347-1BC005C06A24}" dt="2022-04-15T13:02:10.021" v="20627" actId="20577"/>
          <ac:spMkLst>
            <pc:docMk/>
            <pc:sldMk cId="2416414870" sldId="351"/>
            <ac:spMk id="5" creationId="{85E75959-17B2-48F9-BDA4-DAF785960074}"/>
          </ac:spMkLst>
        </pc:spChg>
      </pc:sldChg>
      <pc:sldChg chg="add del">
        <pc:chgData name="Marlene Søby Vestergaard" userId="4a58979a-5372-411b-aec4-f46dd5685e2a" providerId="ADAL" clId="{58DBCC52-2702-44D7-9347-1BC005C06A24}" dt="2022-04-01T17:37:53.996" v="7511" actId="2696"/>
        <pc:sldMkLst>
          <pc:docMk/>
          <pc:sldMk cId="2058119324" sldId="352"/>
        </pc:sldMkLst>
      </pc:sldChg>
      <pc:sldChg chg="addSp delSp modSp mod modClrScheme chgLayout">
        <pc:chgData name="Marlene Søby Vestergaard" userId="4a58979a-5372-411b-aec4-f46dd5685e2a" providerId="ADAL" clId="{58DBCC52-2702-44D7-9347-1BC005C06A24}" dt="2022-04-03T17:58:39.149" v="8699" actId="20577"/>
        <pc:sldMkLst>
          <pc:docMk/>
          <pc:sldMk cId="3400517378" sldId="352"/>
        </pc:sldMkLst>
        <pc:spChg chg="add mod ord">
          <ac:chgData name="Marlene Søby Vestergaard" userId="4a58979a-5372-411b-aec4-f46dd5685e2a" providerId="ADAL" clId="{58DBCC52-2702-44D7-9347-1BC005C06A24}" dt="2022-04-03T17:58:39.149" v="8699" actId="20577"/>
          <ac:spMkLst>
            <pc:docMk/>
            <pc:sldMk cId="3400517378" sldId="352"/>
            <ac:spMk id="2" creationId="{3BE114C2-81A3-4864-977B-92E818CFAE08}"/>
          </ac:spMkLst>
        </pc:spChg>
        <pc:spChg chg="add del mod ord">
          <ac:chgData name="Marlene Søby Vestergaard" userId="4a58979a-5372-411b-aec4-f46dd5685e2a" providerId="ADAL" clId="{58DBCC52-2702-44D7-9347-1BC005C06A24}" dt="2022-04-01T17:39:31.972" v="7558" actId="478"/>
          <ac:spMkLst>
            <pc:docMk/>
            <pc:sldMk cId="3400517378" sldId="352"/>
            <ac:spMk id="3" creationId="{04913A5F-D5D3-422F-BF87-D8AB3665E775}"/>
          </ac:spMkLst>
        </pc:spChg>
      </pc:sldChg>
      <pc:sldChg chg="mod modShow">
        <pc:chgData name="Marlene Søby Vestergaard" userId="4a58979a-5372-411b-aec4-f46dd5685e2a" providerId="ADAL" clId="{58DBCC52-2702-44D7-9347-1BC005C06A24}" dt="2022-04-07T06:41:47.609" v="12411" actId="729"/>
        <pc:sldMkLst>
          <pc:docMk/>
          <pc:sldMk cId="519294920" sldId="353"/>
        </pc:sldMkLst>
      </pc:sldChg>
      <pc:sldChg chg="addSp modSp add del mod chgLayout">
        <pc:chgData name="Marlene Søby Vestergaard" userId="4a58979a-5372-411b-aec4-f46dd5685e2a" providerId="ADAL" clId="{58DBCC52-2702-44D7-9347-1BC005C06A24}" dt="2021-10-28T08:25:00.362" v="6150" actId="2696"/>
        <pc:sldMkLst>
          <pc:docMk/>
          <pc:sldMk cId="1232875490" sldId="353"/>
        </pc:sldMkLst>
        <pc:spChg chg="add mod ord">
          <ac:chgData name="Marlene Søby Vestergaard" userId="4a58979a-5372-411b-aec4-f46dd5685e2a" providerId="ADAL" clId="{58DBCC52-2702-44D7-9347-1BC005C06A24}" dt="2021-10-28T08:24:42.246" v="6149" actId="2711"/>
          <ac:spMkLst>
            <pc:docMk/>
            <pc:sldMk cId="1232875490" sldId="353"/>
            <ac:spMk id="2" creationId="{012A71B8-38B8-49FF-A429-5ECEA9706A7E}"/>
          </ac:spMkLst>
        </pc:spChg>
        <pc:spChg chg="add mod ord">
          <ac:chgData name="Marlene Søby Vestergaard" userId="4a58979a-5372-411b-aec4-f46dd5685e2a" providerId="ADAL" clId="{58DBCC52-2702-44D7-9347-1BC005C06A24}" dt="2021-10-28T08:24:36.207" v="6147" actId="27636"/>
          <ac:spMkLst>
            <pc:docMk/>
            <pc:sldMk cId="1232875490" sldId="353"/>
            <ac:spMk id="3" creationId="{9FA77510-8536-45ED-8CDC-0B934311896F}"/>
          </ac:spMkLst>
        </pc:spChg>
      </pc:sldChg>
      <pc:sldChg chg="new del">
        <pc:chgData name="Marlene Søby Vestergaard" userId="4a58979a-5372-411b-aec4-f46dd5685e2a" providerId="ADAL" clId="{58DBCC52-2702-44D7-9347-1BC005C06A24}" dt="2021-10-26T13:40:30.184" v="5313" actId="680"/>
        <pc:sldMkLst>
          <pc:docMk/>
          <pc:sldMk cId="1854957681" sldId="353"/>
        </pc:sldMkLst>
      </pc:sldChg>
      <pc:sldChg chg="del">
        <pc:chgData name="Marlene Søby Vestergaard" userId="4a58979a-5372-411b-aec4-f46dd5685e2a" providerId="ADAL" clId="{58DBCC52-2702-44D7-9347-1BC005C06A24}" dt="2021-10-28T08:25:10.115" v="6151"/>
        <pc:sldMkLst>
          <pc:docMk/>
          <pc:sldMk cId="3014640159" sldId="353"/>
        </pc:sldMkLst>
      </pc:sldChg>
      <pc:sldChg chg="addSp modSp add mod ord modShow chgLayout modNotesTx">
        <pc:chgData name="Marlene Søby Vestergaard" userId="4a58979a-5372-411b-aec4-f46dd5685e2a" providerId="ADAL" clId="{58DBCC52-2702-44D7-9347-1BC005C06A24}" dt="2022-04-15T13:28:54.795" v="21403" actId="20577"/>
        <pc:sldMkLst>
          <pc:docMk/>
          <pc:sldMk cId="2631745597" sldId="354"/>
        </pc:sldMkLst>
        <pc:spChg chg="add mod ord">
          <ac:chgData name="Marlene Søby Vestergaard" userId="4a58979a-5372-411b-aec4-f46dd5685e2a" providerId="ADAL" clId="{58DBCC52-2702-44D7-9347-1BC005C06A24}" dt="2021-10-28T08:09:26.069" v="5715" actId="2711"/>
          <ac:spMkLst>
            <pc:docMk/>
            <pc:sldMk cId="2631745597" sldId="354"/>
            <ac:spMk id="2" creationId="{32AAA6A6-8387-453E-99BC-463A6DA94D8A}"/>
          </ac:spMkLst>
        </pc:spChg>
        <pc:spChg chg="add mod ord">
          <ac:chgData name="Marlene Søby Vestergaard" userId="4a58979a-5372-411b-aec4-f46dd5685e2a" providerId="ADAL" clId="{58DBCC52-2702-44D7-9347-1BC005C06A24}" dt="2022-04-15T11:55:44.551" v="19566" actId="20577"/>
          <ac:spMkLst>
            <pc:docMk/>
            <pc:sldMk cId="2631745597" sldId="354"/>
            <ac:spMk id="4" creationId="{E3C5E5AE-74E5-4427-B522-51265DDEABB5}"/>
          </ac:spMkLst>
        </pc:spChg>
        <pc:picChg chg="add mod">
          <ac:chgData name="Marlene Søby Vestergaard" userId="4a58979a-5372-411b-aec4-f46dd5685e2a" providerId="ADAL" clId="{58DBCC52-2702-44D7-9347-1BC005C06A24}" dt="2022-01-13T08:57:53.542" v="6779" actId="1076"/>
          <ac:picMkLst>
            <pc:docMk/>
            <pc:sldMk cId="2631745597" sldId="354"/>
            <ac:picMk id="3" creationId="{FC254AAC-A795-4600-87D4-8179CBBA218A}"/>
          </ac:picMkLst>
        </pc:picChg>
      </pc:sldChg>
      <pc:sldChg chg="addSp delSp modSp add mod modNotesTx">
        <pc:chgData name="Marlene Søby Vestergaard" userId="4a58979a-5372-411b-aec4-f46dd5685e2a" providerId="ADAL" clId="{58DBCC52-2702-44D7-9347-1BC005C06A24}" dt="2022-04-15T12:51:57.430" v="20514" actId="20577"/>
        <pc:sldMkLst>
          <pc:docMk/>
          <pc:sldMk cId="3363602461" sldId="355"/>
        </pc:sldMkLst>
        <pc:spChg chg="add del mod">
          <ac:chgData name="Marlene Søby Vestergaard" userId="4a58979a-5372-411b-aec4-f46dd5685e2a" providerId="ADAL" clId="{58DBCC52-2702-44D7-9347-1BC005C06A24}" dt="2021-10-27T08:43:09.892" v="5512" actId="478"/>
          <ac:spMkLst>
            <pc:docMk/>
            <pc:sldMk cId="3363602461" sldId="355"/>
            <ac:spMk id="2" creationId="{5ED9E139-E0BC-496D-A0FF-41BC33831E2B}"/>
          </ac:spMkLst>
        </pc:spChg>
        <pc:spChg chg="add mod">
          <ac:chgData name="Marlene Søby Vestergaard" userId="4a58979a-5372-411b-aec4-f46dd5685e2a" providerId="ADAL" clId="{58DBCC52-2702-44D7-9347-1BC005C06A24}" dt="2021-11-01T10:17:04.989" v="6684" actId="1076"/>
          <ac:spMkLst>
            <pc:docMk/>
            <pc:sldMk cId="3363602461" sldId="355"/>
            <ac:spMk id="7" creationId="{EE2E51AA-2122-41ED-8C1B-E45C7C41CDA9}"/>
          </ac:spMkLst>
        </pc:spChg>
        <pc:picChg chg="add del mod">
          <ac:chgData name="Marlene Søby Vestergaard" userId="4a58979a-5372-411b-aec4-f46dd5685e2a" providerId="ADAL" clId="{58DBCC52-2702-44D7-9347-1BC005C06A24}" dt="2021-11-01T09:55:30.580" v="6424" actId="478"/>
          <ac:picMkLst>
            <pc:docMk/>
            <pc:sldMk cId="3363602461" sldId="355"/>
            <ac:picMk id="4" creationId="{B877E4C4-3D8E-45E1-92AB-F2ADF77DF8AE}"/>
          </ac:picMkLst>
        </pc:picChg>
        <pc:cxnChg chg="add mod">
          <ac:chgData name="Marlene Søby Vestergaard" userId="4a58979a-5372-411b-aec4-f46dd5685e2a" providerId="ADAL" clId="{58DBCC52-2702-44D7-9347-1BC005C06A24}" dt="2021-11-01T09:57:51.360" v="6680" actId="14100"/>
          <ac:cxnSpMkLst>
            <pc:docMk/>
            <pc:sldMk cId="3363602461" sldId="355"/>
            <ac:cxnSpMk id="6" creationId="{A8282744-8DF4-4C5D-B0C4-4C96DEDCCD62}"/>
          </ac:cxnSpMkLst>
        </pc:cxnChg>
      </pc:sldChg>
      <pc:sldChg chg="add del setBg modNotesTx">
        <pc:chgData name="Marlene Søby Vestergaard" userId="4a58979a-5372-411b-aec4-f46dd5685e2a" providerId="ADAL" clId="{58DBCC52-2702-44D7-9347-1BC005C06A24}" dt="2022-04-19T10:10:22.781" v="22470" actId="20577"/>
        <pc:sldMkLst>
          <pc:docMk/>
          <pc:sldMk cId="877364992" sldId="356"/>
        </pc:sldMkLst>
      </pc:sldChg>
      <pc:sldChg chg="addSp delSp modSp add mod ord modNotesTx">
        <pc:chgData name="Marlene Søby Vestergaard" userId="4a58979a-5372-411b-aec4-f46dd5685e2a" providerId="ADAL" clId="{58DBCC52-2702-44D7-9347-1BC005C06A24}" dt="2022-04-15T13:39:42.295" v="22160" actId="20577"/>
        <pc:sldMkLst>
          <pc:docMk/>
          <pc:sldMk cId="3396418509" sldId="357"/>
        </pc:sldMkLst>
        <pc:spChg chg="add del">
          <ac:chgData name="Marlene Søby Vestergaard" userId="4a58979a-5372-411b-aec4-f46dd5685e2a" providerId="ADAL" clId="{58DBCC52-2702-44D7-9347-1BC005C06A24}" dt="2021-10-27T08:47:04.311" v="5532" actId="11529"/>
          <ac:spMkLst>
            <pc:docMk/>
            <pc:sldMk cId="3396418509" sldId="357"/>
            <ac:spMk id="8" creationId="{4472B8BA-2091-4DD5-A82D-E7C63038B025}"/>
          </ac:spMkLst>
        </pc:spChg>
        <pc:spChg chg="add mod">
          <ac:chgData name="Marlene Søby Vestergaard" userId="4a58979a-5372-411b-aec4-f46dd5685e2a" providerId="ADAL" clId="{58DBCC52-2702-44D7-9347-1BC005C06A24}" dt="2021-11-01T09:55:24.196" v="6423" actId="1076"/>
          <ac:spMkLst>
            <pc:docMk/>
            <pc:sldMk cId="3396418509" sldId="357"/>
            <ac:spMk id="9" creationId="{56F46D12-D6EF-4552-AB95-E681CACB0832}"/>
          </ac:spMkLst>
        </pc:spChg>
        <pc:picChg chg="add del mod">
          <ac:chgData name="Marlene Søby Vestergaard" userId="4a58979a-5372-411b-aec4-f46dd5685e2a" providerId="ADAL" clId="{58DBCC52-2702-44D7-9347-1BC005C06A24}" dt="2021-11-01T09:52:45.956" v="6154" actId="478"/>
          <ac:picMkLst>
            <pc:docMk/>
            <pc:sldMk cId="3396418509" sldId="357"/>
            <ac:picMk id="3" creationId="{1A4A16BD-77D5-4723-8EEA-61B6D76FFEF1}"/>
          </ac:picMkLst>
        </pc:picChg>
        <pc:picChg chg="del">
          <ac:chgData name="Marlene Søby Vestergaard" userId="4a58979a-5372-411b-aec4-f46dd5685e2a" providerId="ADAL" clId="{58DBCC52-2702-44D7-9347-1BC005C06A24}" dt="2021-10-27T08:45:37.754" v="5522" actId="478"/>
          <ac:picMkLst>
            <pc:docMk/>
            <pc:sldMk cId="3396418509" sldId="357"/>
            <ac:picMk id="4" creationId="{B877E4C4-3D8E-45E1-92AB-F2ADF77DF8AE}"/>
          </ac:picMkLst>
        </pc:picChg>
        <pc:cxnChg chg="add del mod">
          <ac:chgData name="Marlene Søby Vestergaard" userId="4a58979a-5372-411b-aec4-f46dd5685e2a" providerId="ADAL" clId="{58DBCC52-2702-44D7-9347-1BC005C06A24}" dt="2021-10-27T08:47:05.085" v="5533" actId="478"/>
          <ac:cxnSpMkLst>
            <pc:docMk/>
            <pc:sldMk cId="3396418509" sldId="357"/>
            <ac:cxnSpMk id="6" creationId="{A8282744-8DF4-4C5D-B0C4-4C96DEDCCD62}"/>
          </ac:cxnSpMkLst>
        </pc:cxnChg>
      </pc:sldChg>
      <pc:sldChg chg="addSp delSp modSp add mod modAnim">
        <pc:chgData name="Marlene Søby Vestergaard" userId="4a58979a-5372-411b-aec4-f46dd5685e2a" providerId="ADAL" clId="{58DBCC52-2702-44D7-9347-1BC005C06A24}" dt="2022-04-15T13:46:02.728" v="22466" actId="20577"/>
        <pc:sldMkLst>
          <pc:docMk/>
          <pc:sldMk cId="1520102933" sldId="358"/>
        </pc:sldMkLst>
        <pc:spChg chg="mod">
          <ac:chgData name="Marlene Søby Vestergaard" userId="4a58979a-5372-411b-aec4-f46dd5685e2a" providerId="ADAL" clId="{58DBCC52-2702-44D7-9347-1BC005C06A24}" dt="2022-03-10T11:48:49.070" v="7023" actId="20577"/>
          <ac:spMkLst>
            <pc:docMk/>
            <pc:sldMk cId="1520102933" sldId="358"/>
            <ac:spMk id="4" creationId="{3F3D9258-85FE-43CF-B7D5-2BF7416674C3}"/>
          </ac:spMkLst>
        </pc:spChg>
        <pc:spChg chg="del mod">
          <ac:chgData name="Marlene Søby Vestergaard" userId="4a58979a-5372-411b-aec4-f46dd5685e2a" providerId="ADAL" clId="{58DBCC52-2702-44D7-9347-1BC005C06A24}" dt="2022-03-10T11:52:05.957" v="7029"/>
          <ac:spMkLst>
            <pc:docMk/>
            <pc:sldMk cId="1520102933" sldId="358"/>
            <ac:spMk id="5" creationId="{85E75959-17B2-48F9-BDA4-DAF785960074}"/>
          </ac:spMkLst>
        </pc:spChg>
        <pc:spChg chg="add del mod">
          <ac:chgData name="Marlene Søby Vestergaard" userId="4a58979a-5372-411b-aec4-f46dd5685e2a" providerId="ADAL" clId="{58DBCC52-2702-44D7-9347-1BC005C06A24}" dt="2022-03-10T11:52:36.827" v="7044"/>
          <ac:spMkLst>
            <pc:docMk/>
            <pc:sldMk cId="1520102933" sldId="358"/>
            <ac:spMk id="6" creationId="{8F29E878-1E2F-456D-A173-7B244DAA050E}"/>
          </ac:spMkLst>
        </pc:spChg>
        <pc:spChg chg="add mod">
          <ac:chgData name="Marlene Søby Vestergaard" userId="4a58979a-5372-411b-aec4-f46dd5685e2a" providerId="ADAL" clId="{58DBCC52-2702-44D7-9347-1BC005C06A24}" dt="2022-04-15T13:46:02.728" v="22466" actId="20577"/>
          <ac:spMkLst>
            <pc:docMk/>
            <pc:sldMk cId="1520102933" sldId="358"/>
            <ac:spMk id="7" creationId="{EDD574F7-4742-40E6-B1B1-5C9156D7D567}"/>
          </ac:spMkLst>
        </pc:spChg>
        <pc:picChg chg="add mod">
          <ac:chgData name="Marlene Søby Vestergaard" userId="4a58979a-5372-411b-aec4-f46dd5685e2a" providerId="ADAL" clId="{58DBCC52-2702-44D7-9347-1BC005C06A24}" dt="2022-03-10T11:52:12.951" v="7033" actId="962"/>
          <ac:picMkLst>
            <pc:docMk/>
            <pc:sldMk cId="1520102933" sldId="358"/>
            <ac:picMk id="3" creationId="{E728DD11-7848-40CC-923B-9C44CD7E299E}"/>
          </ac:picMkLst>
        </pc:picChg>
      </pc:sldChg>
      <pc:sldChg chg="add del">
        <pc:chgData name="Marlene Søby Vestergaard" userId="4a58979a-5372-411b-aec4-f46dd5685e2a" providerId="ADAL" clId="{58DBCC52-2702-44D7-9347-1BC005C06A24}" dt="2022-02-04T07:32:52.979" v="6961" actId="2696"/>
        <pc:sldMkLst>
          <pc:docMk/>
          <pc:sldMk cId="4245668126" sldId="358"/>
        </pc:sldMkLst>
      </pc:sldChg>
      <pc:sldChg chg="addSp delSp modSp mod modClrScheme chgLayout">
        <pc:chgData name="Marlene Søby Vestergaard" userId="4a58979a-5372-411b-aec4-f46dd5685e2a" providerId="ADAL" clId="{58DBCC52-2702-44D7-9347-1BC005C06A24}" dt="2022-04-01T18:16:08.625" v="7759" actId="20577"/>
        <pc:sldMkLst>
          <pc:docMk/>
          <pc:sldMk cId="2909202369" sldId="359"/>
        </pc:sldMkLst>
        <pc:spChg chg="add del mod ord">
          <ac:chgData name="Marlene Søby Vestergaard" userId="4a58979a-5372-411b-aec4-f46dd5685e2a" providerId="ADAL" clId="{58DBCC52-2702-44D7-9347-1BC005C06A24}" dt="2022-04-01T18:15:56.887" v="7726" actId="478"/>
          <ac:spMkLst>
            <pc:docMk/>
            <pc:sldMk cId="2909202369" sldId="359"/>
            <ac:spMk id="2" creationId="{B36D8410-E4E1-46CB-92FA-567DDEA90A50}"/>
          </ac:spMkLst>
        </pc:spChg>
        <pc:spChg chg="add mod">
          <ac:chgData name="Marlene Søby Vestergaard" userId="4a58979a-5372-411b-aec4-f46dd5685e2a" providerId="ADAL" clId="{58DBCC52-2702-44D7-9347-1BC005C06A24}" dt="2022-04-01T18:16:08.625" v="7759" actId="20577"/>
          <ac:spMkLst>
            <pc:docMk/>
            <pc:sldMk cId="2909202369" sldId="359"/>
            <ac:spMk id="4" creationId="{171D3154-97B5-4B22-9D61-418BF2610896}"/>
          </ac:spMkLst>
        </pc:spChg>
      </pc:sldChg>
      <pc:sldChg chg="add del">
        <pc:chgData name="Marlene Søby Vestergaard" userId="4a58979a-5372-411b-aec4-f46dd5685e2a" providerId="ADAL" clId="{58DBCC52-2702-44D7-9347-1BC005C06A24}" dt="2022-04-01T18:15:14.050" v="7722" actId="2696"/>
        <pc:sldMkLst>
          <pc:docMk/>
          <pc:sldMk cId="3173317985" sldId="359"/>
        </pc:sldMkLst>
      </pc:sldChg>
      <pc:sldChg chg="add del">
        <pc:chgData name="Marlene Søby Vestergaard" userId="4a58979a-5372-411b-aec4-f46dd5685e2a" providerId="ADAL" clId="{58DBCC52-2702-44D7-9347-1BC005C06A24}" dt="2022-04-01T18:30:14.153" v="7762" actId="2696"/>
        <pc:sldMkLst>
          <pc:docMk/>
          <pc:sldMk cId="840319610" sldId="360"/>
        </pc:sldMkLst>
      </pc:sldChg>
      <pc:sldChg chg="addSp modSp mod">
        <pc:chgData name="Marlene Søby Vestergaard" userId="4a58979a-5372-411b-aec4-f46dd5685e2a" providerId="ADAL" clId="{58DBCC52-2702-44D7-9347-1BC005C06A24}" dt="2022-04-01T18:30:48.923" v="7810" actId="20577"/>
        <pc:sldMkLst>
          <pc:docMk/>
          <pc:sldMk cId="1614441532" sldId="360"/>
        </pc:sldMkLst>
        <pc:spChg chg="add mod">
          <ac:chgData name="Marlene Søby Vestergaard" userId="4a58979a-5372-411b-aec4-f46dd5685e2a" providerId="ADAL" clId="{58DBCC52-2702-44D7-9347-1BC005C06A24}" dt="2022-04-01T18:30:48.923" v="7810" actId="20577"/>
          <ac:spMkLst>
            <pc:docMk/>
            <pc:sldMk cId="1614441532" sldId="360"/>
            <ac:spMk id="3" creationId="{F726F5BA-5211-4C81-B0D2-885150742C34}"/>
          </ac:spMkLst>
        </pc:spChg>
      </pc:sldChg>
      <pc:sldChg chg="addSp modSp add mod ord modNotesTx">
        <pc:chgData name="Marlene Søby Vestergaard" userId="4a58979a-5372-411b-aec4-f46dd5685e2a" providerId="ADAL" clId="{58DBCC52-2702-44D7-9347-1BC005C06A24}" dt="2022-04-15T13:38:13.986" v="22124" actId="20577"/>
        <pc:sldMkLst>
          <pc:docMk/>
          <pc:sldMk cId="2832589305" sldId="361"/>
        </pc:sldMkLst>
        <pc:spChg chg="add mod">
          <ac:chgData name="Marlene Søby Vestergaard" userId="4a58979a-5372-411b-aec4-f46dd5685e2a" providerId="ADAL" clId="{58DBCC52-2702-44D7-9347-1BC005C06A24}" dt="2022-04-01T18:31:39.968" v="7860" actId="27636"/>
          <ac:spMkLst>
            <pc:docMk/>
            <pc:sldMk cId="2832589305" sldId="361"/>
            <ac:spMk id="3" creationId="{164ABC09-879C-4E3C-9DB4-D0F11847B8BF}"/>
          </ac:spMkLst>
        </pc:spChg>
      </pc:sldChg>
      <pc:sldChg chg="add del setBg">
        <pc:chgData name="Marlene Søby Vestergaard" userId="4a58979a-5372-411b-aec4-f46dd5685e2a" providerId="ADAL" clId="{58DBCC52-2702-44D7-9347-1BC005C06A24}" dt="2022-04-01T18:15:39.482" v="7725"/>
        <pc:sldMkLst>
          <pc:docMk/>
          <pc:sldMk cId="424522251" sldId="362"/>
        </pc:sldMkLst>
      </pc:sldChg>
      <pc:sldChg chg="add">
        <pc:chgData name="Marlene Søby Vestergaard" userId="4a58979a-5372-411b-aec4-f46dd5685e2a" providerId="ADAL" clId="{58DBCC52-2702-44D7-9347-1BC005C06A24}" dt="2022-04-01T18:30:10.990" v="7761" actId="2890"/>
        <pc:sldMkLst>
          <pc:docMk/>
          <pc:sldMk cId="855152810" sldId="362"/>
        </pc:sldMkLst>
      </pc:sldChg>
      <pc:sldChg chg="addSp modSp add mod ord">
        <pc:chgData name="Marlene Søby Vestergaard" userId="4a58979a-5372-411b-aec4-f46dd5685e2a" providerId="ADAL" clId="{58DBCC52-2702-44D7-9347-1BC005C06A24}" dt="2022-04-01T18:32:27.504" v="7878" actId="20577"/>
        <pc:sldMkLst>
          <pc:docMk/>
          <pc:sldMk cId="445542227" sldId="363"/>
        </pc:sldMkLst>
        <pc:spChg chg="add mod">
          <ac:chgData name="Marlene Søby Vestergaard" userId="4a58979a-5372-411b-aec4-f46dd5685e2a" providerId="ADAL" clId="{58DBCC52-2702-44D7-9347-1BC005C06A24}" dt="2022-04-01T18:32:27.504" v="7878" actId="20577"/>
          <ac:spMkLst>
            <pc:docMk/>
            <pc:sldMk cId="445542227" sldId="363"/>
            <ac:spMk id="3" creationId="{1BD79A23-21FD-40E4-99DE-E709D188AE02}"/>
          </ac:spMkLst>
        </pc:spChg>
      </pc:sldChg>
      <pc:sldChg chg="addSp modSp add mod ord modNotesTx">
        <pc:chgData name="Marlene Søby Vestergaard" userId="4a58979a-5372-411b-aec4-f46dd5685e2a" providerId="ADAL" clId="{58DBCC52-2702-44D7-9347-1BC005C06A24}" dt="2022-04-04T05:32:50.750" v="10904" actId="20577"/>
        <pc:sldMkLst>
          <pc:docMk/>
          <pc:sldMk cId="895444587" sldId="364"/>
        </pc:sldMkLst>
        <pc:spChg chg="add mod">
          <ac:chgData name="Marlene Søby Vestergaard" userId="4a58979a-5372-411b-aec4-f46dd5685e2a" providerId="ADAL" clId="{58DBCC52-2702-44D7-9347-1BC005C06A24}" dt="2022-04-03T18:54:58.567" v="10566" actId="1076"/>
          <ac:spMkLst>
            <pc:docMk/>
            <pc:sldMk cId="895444587" sldId="364"/>
            <ac:spMk id="4" creationId="{54EC55CF-7738-461A-85B2-F0BD0A4E2AFA}"/>
          </ac:spMkLst>
        </pc:spChg>
      </pc:sldChg>
      <pc:sldChg chg="modSp add mod ord modShow modNotesTx">
        <pc:chgData name="Marlene Søby Vestergaard" userId="4a58979a-5372-411b-aec4-f46dd5685e2a" providerId="ADAL" clId="{58DBCC52-2702-44D7-9347-1BC005C06A24}" dt="2022-04-14T06:49:59.767" v="14819" actId="729"/>
        <pc:sldMkLst>
          <pc:docMk/>
          <pc:sldMk cId="201361643" sldId="365"/>
        </pc:sldMkLst>
        <pc:spChg chg="mod">
          <ac:chgData name="Marlene Søby Vestergaard" userId="4a58979a-5372-411b-aec4-f46dd5685e2a" providerId="ADAL" clId="{58DBCC52-2702-44D7-9347-1BC005C06A24}" dt="2022-04-14T06:19:53.946" v="12973" actId="20577"/>
          <ac:spMkLst>
            <pc:docMk/>
            <pc:sldMk cId="201361643" sldId="365"/>
            <ac:spMk id="2" creationId="{3BE114C2-81A3-4864-977B-92E818CFAE08}"/>
          </ac:spMkLst>
        </pc:spChg>
      </pc:sldChg>
      <pc:sldChg chg="addSp modSp add mod ord chgLayout modNotesTx">
        <pc:chgData name="Marlene Søby Vestergaard" userId="4a58979a-5372-411b-aec4-f46dd5685e2a" providerId="ADAL" clId="{58DBCC52-2702-44D7-9347-1BC005C06A24}" dt="2022-04-14T07:46:30.044" v="15679" actId="20577"/>
        <pc:sldMkLst>
          <pc:docMk/>
          <pc:sldMk cId="3672114271" sldId="366"/>
        </pc:sldMkLst>
        <pc:spChg chg="add mod ord">
          <ac:chgData name="Marlene Søby Vestergaard" userId="4a58979a-5372-411b-aec4-f46dd5685e2a" providerId="ADAL" clId="{58DBCC52-2702-44D7-9347-1BC005C06A24}" dt="2022-04-14T07:28:44.434" v="15677" actId="20577"/>
          <ac:spMkLst>
            <pc:docMk/>
            <pc:sldMk cId="3672114271" sldId="366"/>
            <ac:spMk id="2" creationId="{A1B901B6-1A47-4E27-904E-CA8D00AAF07B}"/>
          </ac:spMkLst>
        </pc:spChg>
        <pc:spChg chg="add mod ord">
          <ac:chgData name="Marlene Søby Vestergaard" userId="4a58979a-5372-411b-aec4-f46dd5685e2a" providerId="ADAL" clId="{58DBCC52-2702-44D7-9347-1BC005C06A24}" dt="2022-04-04T05:34:02.194" v="10909" actId="700"/>
          <ac:spMkLst>
            <pc:docMk/>
            <pc:sldMk cId="3672114271" sldId="366"/>
            <ac:spMk id="3" creationId="{F86144BE-D7C7-4065-8DDE-625EE725AC83}"/>
          </ac:spMkLst>
        </pc:spChg>
      </pc:sldChg>
      <pc:sldChg chg="addSp modSp add mod ord chgLayout modNotesTx">
        <pc:chgData name="Marlene Søby Vestergaard" userId="4a58979a-5372-411b-aec4-f46dd5685e2a" providerId="ADAL" clId="{58DBCC52-2702-44D7-9347-1BC005C06A24}" dt="2022-04-15T11:28:37.108" v="18499" actId="20577"/>
        <pc:sldMkLst>
          <pc:docMk/>
          <pc:sldMk cId="2061408869" sldId="367"/>
        </pc:sldMkLst>
        <pc:spChg chg="add mod ord">
          <ac:chgData name="Marlene Søby Vestergaard" userId="4a58979a-5372-411b-aec4-f46dd5685e2a" providerId="ADAL" clId="{58DBCC52-2702-44D7-9347-1BC005C06A24}" dt="2022-04-15T11:25:04.476" v="18350" actId="20577"/>
          <ac:spMkLst>
            <pc:docMk/>
            <pc:sldMk cId="2061408869" sldId="367"/>
            <ac:spMk id="2" creationId="{26360BA2-9E4A-4F05-91DA-9E07D293F104}"/>
          </ac:spMkLst>
        </pc:spChg>
        <pc:spChg chg="add mod ord">
          <ac:chgData name="Marlene Søby Vestergaard" userId="4a58979a-5372-411b-aec4-f46dd5685e2a" providerId="ADAL" clId="{58DBCC52-2702-44D7-9347-1BC005C06A24}" dt="2022-04-15T11:19:37.859" v="17967" actId="700"/>
          <ac:spMkLst>
            <pc:docMk/>
            <pc:sldMk cId="2061408869" sldId="367"/>
            <ac:spMk id="3" creationId="{5FC2A8A4-9500-4259-9567-B223B0876DC7}"/>
          </ac:spMkLst>
        </pc:spChg>
        <pc:picChg chg="add mod">
          <ac:chgData name="Marlene Søby Vestergaard" userId="4a58979a-5372-411b-aec4-f46dd5685e2a" providerId="ADAL" clId="{58DBCC52-2702-44D7-9347-1BC005C06A24}" dt="2022-04-15T11:23:03.382" v="18158" actId="1076"/>
          <ac:picMkLst>
            <pc:docMk/>
            <pc:sldMk cId="2061408869" sldId="367"/>
            <ac:picMk id="5" creationId="{F1A1A9E7-3952-458C-BA83-A8E907C317D5}"/>
          </ac:picMkLst>
        </pc:picChg>
      </pc:sldChg>
      <pc:sldChg chg="modSp new del mod">
        <pc:chgData name="Marlene Søby Vestergaard" userId="4a58979a-5372-411b-aec4-f46dd5685e2a" providerId="ADAL" clId="{58DBCC52-2702-44D7-9347-1BC005C06A24}" dt="2022-04-14T06:14:55.623" v="12530" actId="47"/>
        <pc:sldMkLst>
          <pc:docMk/>
          <pc:sldMk cId="3849652453" sldId="368"/>
        </pc:sldMkLst>
        <pc:spChg chg="mod">
          <ac:chgData name="Marlene Søby Vestergaard" userId="4a58979a-5372-411b-aec4-f46dd5685e2a" providerId="ADAL" clId="{58DBCC52-2702-44D7-9347-1BC005C06A24}" dt="2022-04-07T06:46:36.299" v="12463" actId="20577"/>
          <ac:spMkLst>
            <pc:docMk/>
            <pc:sldMk cId="3849652453" sldId="368"/>
            <ac:spMk id="3" creationId="{1A25F88C-470F-4742-A21D-3FBE008F6860}"/>
          </ac:spMkLst>
        </pc:spChg>
      </pc:sldChg>
      <pc:sldChg chg="delSp modSp add mod modNotesTx">
        <pc:chgData name="Marlene Søby Vestergaard" userId="4a58979a-5372-411b-aec4-f46dd5685e2a" providerId="ADAL" clId="{58DBCC52-2702-44D7-9347-1BC005C06A24}" dt="2022-04-14T06:49:48.898" v="14818" actId="20577"/>
        <pc:sldMkLst>
          <pc:docMk/>
          <pc:sldMk cId="3003485654" sldId="369"/>
        </pc:sldMkLst>
        <pc:spChg chg="mod">
          <ac:chgData name="Marlene Søby Vestergaard" userId="4a58979a-5372-411b-aec4-f46dd5685e2a" providerId="ADAL" clId="{58DBCC52-2702-44D7-9347-1BC005C06A24}" dt="2022-04-14T06:24:36.500" v="13022" actId="20577"/>
          <ac:spMkLst>
            <pc:docMk/>
            <pc:sldMk cId="3003485654" sldId="369"/>
            <ac:spMk id="5" creationId="{56C1C850-C541-4F0A-A7EB-1A6A3CDAF60E}"/>
          </ac:spMkLst>
        </pc:spChg>
        <pc:picChg chg="del">
          <ac:chgData name="Marlene Søby Vestergaard" userId="4a58979a-5372-411b-aec4-f46dd5685e2a" providerId="ADAL" clId="{58DBCC52-2702-44D7-9347-1BC005C06A24}" dt="2022-04-14T06:14:43.685" v="12529" actId="478"/>
          <ac:picMkLst>
            <pc:docMk/>
            <pc:sldMk cId="3003485654" sldId="369"/>
            <ac:picMk id="1026" creationId="{B18F0279-94CB-43CF-95B1-F23C48088132}"/>
          </ac:picMkLst>
        </pc:picChg>
      </pc:sldChg>
      <pc:sldChg chg="addSp modSp add mod ord">
        <pc:chgData name="Marlene Søby Vestergaard" userId="4a58979a-5372-411b-aec4-f46dd5685e2a" providerId="ADAL" clId="{58DBCC52-2702-44D7-9347-1BC005C06A24}" dt="2022-04-15T12:18:35.205" v="20173" actId="1076"/>
        <pc:sldMkLst>
          <pc:docMk/>
          <pc:sldMk cId="668671345" sldId="370"/>
        </pc:sldMkLst>
        <pc:spChg chg="add mod">
          <ac:chgData name="Marlene Søby Vestergaard" userId="4a58979a-5372-411b-aec4-f46dd5685e2a" providerId="ADAL" clId="{58DBCC52-2702-44D7-9347-1BC005C06A24}" dt="2022-04-15T12:18:35.205" v="20173" actId="1076"/>
          <ac:spMkLst>
            <pc:docMk/>
            <pc:sldMk cId="668671345" sldId="370"/>
            <ac:spMk id="4" creationId="{0F16C0B9-EFAD-4B5E-A5B2-198A87831005}"/>
          </ac:spMkLst>
        </pc:spChg>
      </pc:sldChg>
      <pc:sldChg chg="add">
        <pc:chgData name="Marlene Søby Vestergaard" userId="4a58979a-5372-411b-aec4-f46dd5685e2a" providerId="ADAL" clId="{58DBCC52-2702-44D7-9347-1BC005C06A24}" dt="2022-04-15T12:17:43.159" v="20064" actId="2890"/>
        <pc:sldMkLst>
          <pc:docMk/>
          <pc:sldMk cId="3726322111" sldId="371"/>
        </pc:sldMkLst>
      </pc:sldChg>
      <pc:sldChg chg="modSp add mod ord">
        <pc:chgData name="Marlene Søby Vestergaard" userId="4a58979a-5372-411b-aec4-f46dd5685e2a" providerId="ADAL" clId="{58DBCC52-2702-44D7-9347-1BC005C06A24}" dt="2022-04-15T13:05:26.963" v="20859" actId="255"/>
        <pc:sldMkLst>
          <pc:docMk/>
          <pc:sldMk cId="2778063385" sldId="372"/>
        </pc:sldMkLst>
        <pc:spChg chg="mod">
          <ac:chgData name="Marlene Søby Vestergaard" userId="4a58979a-5372-411b-aec4-f46dd5685e2a" providerId="ADAL" clId="{58DBCC52-2702-44D7-9347-1BC005C06A24}" dt="2022-04-15T13:05:26.963" v="20859" actId="255"/>
          <ac:spMkLst>
            <pc:docMk/>
            <pc:sldMk cId="2778063385" sldId="372"/>
            <ac:spMk id="4" creationId="{0F16C0B9-EFAD-4B5E-A5B2-198A87831005}"/>
          </ac:spMkLst>
        </pc:spChg>
      </pc:sldChg>
      <pc:sldChg chg="addSp delSp modSp add del mod">
        <pc:chgData name="Marlene Søby Vestergaard" userId="4a58979a-5372-411b-aec4-f46dd5685e2a" providerId="ADAL" clId="{58DBCC52-2702-44D7-9347-1BC005C06A24}" dt="2021-10-26T12:08:44.564" v="4273" actId="2696"/>
        <pc:sldMkLst>
          <pc:docMk/>
          <pc:sldMk cId="3907125198" sldId="4094"/>
        </pc:sldMkLst>
        <pc:spChg chg="add del mod">
          <ac:chgData name="Marlene Søby Vestergaard" userId="4a58979a-5372-411b-aec4-f46dd5685e2a" providerId="ADAL" clId="{58DBCC52-2702-44D7-9347-1BC005C06A24}" dt="2021-10-26T12:05:04.378" v="4195" actId="767"/>
          <ac:spMkLst>
            <pc:docMk/>
            <pc:sldMk cId="3907125198" sldId="4094"/>
            <ac:spMk id="2" creationId="{348B258A-AEE9-4C2A-A774-D2EED1B0B1D2}"/>
          </ac:spMkLst>
        </pc:spChg>
        <pc:spChg chg="add mod">
          <ac:chgData name="Marlene Søby Vestergaard" userId="4a58979a-5372-411b-aec4-f46dd5685e2a" providerId="ADAL" clId="{58DBCC52-2702-44D7-9347-1BC005C06A24}" dt="2021-10-26T12:05:45.170" v="4214" actId="1076"/>
          <ac:spMkLst>
            <pc:docMk/>
            <pc:sldMk cId="3907125198" sldId="4094"/>
            <ac:spMk id="3" creationId="{A5E2DC8F-797D-45B7-AE8A-F861838822BC}"/>
          </ac:spMkLst>
        </pc:spChg>
        <pc:spChg chg="del mod">
          <ac:chgData name="Marlene Søby Vestergaard" userId="4a58979a-5372-411b-aec4-f46dd5685e2a" providerId="ADAL" clId="{58DBCC52-2702-44D7-9347-1BC005C06A24}" dt="2021-10-26T12:08:06.076" v="4267"/>
          <ac:spMkLst>
            <pc:docMk/>
            <pc:sldMk cId="3907125198" sldId="4094"/>
            <ac:spMk id="4" creationId="{3CD6BBD6-A90A-2748-88C1-CDCF3059EE49}"/>
          </ac:spMkLst>
        </pc:spChg>
        <pc:spChg chg="del">
          <ac:chgData name="Marlene Søby Vestergaard" userId="4a58979a-5372-411b-aec4-f46dd5685e2a" providerId="ADAL" clId="{58DBCC52-2702-44D7-9347-1BC005C06A24}" dt="2021-10-26T12:08:01.637" v="4264" actId="478"/>
          <ac:spMkLst>
            <pc:docMk/>
            <pc:sldMk cId="3907125198" sldId="4094"/>
            <ac:spMk id="5" creationId="{A28A7A1D-5C3E-A147-B7DB-83C780B2F43D}"/>
          </ac:spMkLst>
        </pc:spChg>
        <pc:spChg chg="del mod">
          <ac:chgData name="Marlene Søby Vestergaard" userId="4a58979a-5372-411b-aec4-f46dd5685e2a" providerId="ADAL" clId="{58DBCC52-2702-44D7-9347-1BC005C06A24}" dt="2021-10-26T12:05:41.284" v="4211"/>
          <ac:spMkLst>
            <pc:docMk/>
            <pc:sldMk cId="3907125198" sldId="4094"/>
            <ac:spMk id="6" creationId="{D25D8CD0-02C7-AF41-A61E-B0B77869CE10}"/>
          </ac:spMkLst>
        </pc:spChg>
        <pc:spChg chg="del mod">
          <ac:chgData name="Marlene Søby Vestergaard" userId="4a58979a-5372-411b-aec4-f46dd5685e2a" providerId="ADAL" clId="{58DBCC52-2702-44D7-9347-1BC005C06A24}" dt="2021-10-26T12:05:41.284" v="4213"/>
          <ac:spMkLst>
            <pc:docMk/>
            <pc:sldMk cId="3907125198" sldId="4094"/>
            <ac:spMk id="7" creationId="{AA85308E-1C5F-3042-B5EF-3347BDF55CF4}"/>
          </ac:spMkLst>
        </pc:spChg>
        <pc:spChg chg="del mod">
          <ac:chgData name="Marlene Søby Vestergaard" userId="4a58979a-5372-411b-aec4-f46dd5685e2a" providerId="ADAL" clId="{58DBCC52-2702-44D7-9347-1BC005C06A24}" dt="2021-10-26T12:05:54.437" v="4220"/>
          <ac:spMkLst>
            <pc:docMk/>
            <pc:sldMk cId="3907125198" sldId="4094"/>
            <ac:spMk id="8" creationId="{83ADB289-2114-F64B-8310-DA8D3AF73BE2}"/>
          </ac:spMkLst>
        </pc:spChg>
        <pc:spChg chg="del mod">
          <ac:chgData name="Marlene Søby Vestergaard" userId="4a58979a-5372-411b-aec4-f46dd5685e2a" providerId="ADAL" clId="{58DBCC52-2702-44D7-9347-1BC005C06A24}" dt="2021-10-26T12:05:54.436" v="4218" actId="478"/>
          <ac:spMkLst>
            <pc:docMk/>
            <pc:sldMk cId="3907125198" sldId="4094"/>
            <ac:spMk id="9" creationId="{7EFE16D9-39F0-FC47-9BAE-CC60FD9F2121}"/>
          </ac:spMkLst>
        </pc:spChg>
        <pc:spChg chg="del mod">
          <ac:chgData name="Marlene Søby Vestergaard" userId="4a58979a-5372-411b-aec4-f46dd5685e2a" providerId="ADAL" clId="{58DBCC52-2702-44D7-9347-1BC005C06A24}" dt="2021-10-26T12:06:07.551" v="4223" actId="478"/>
          <ac:spMkLst>
            <pc:docMk/>
            <pc:sldMk cId="3907125198" sldId="4094"/>
            <ac:spMk id="10" creationId="{1F309D02-5C29-214B-B675-5F32F5FD0E21}"/>
          </ac:spMkLst>
        </pc:spChg>
        <pc:spChg chg="del">
          <ac:chgData name="Marlene Søby Vestergaard" userId="4a58979a-5372-411b-aec4-f46dd5685e2a" providerId="ADAL" clId="{58DBCC52-2702-44D7-9347-1BC005C06A24}" dt="2021-10-26T12:06:09.678" v="4224" actId="478"/>
          <ac:spMkLst>
            <pc:docMk/>
            <pc:sldMk cId="3907125198" sldId="4094"/>
            <ac:spMk id="11" creationId="{B9B9ADC1-96D2-B648-9E25-90B905A237D9}"/>
          </ac:spMkLst>
        </pc:spChg>
        <pc:spChg chg="del mod">
          <ac:chgData name="Marlene Søby Vestergaard" userId="4a58979a-5372-411b-aec4-f46dd5685e2a" providerId="ADAL" clId="{58DBCC52-2702-44D7-9347-1BC005C06A24}" dt="2021-10-26T12:06:44.754" v="4236" actId="478"/>
          <ac:spMkLst>
            <pc:docMk/>
            <pc:sldMk cId="3907125198" sldId="4094"/>
            <ac:spMk id="12" creationId="{8F999BC5-EB8C-2D4D-9618-C6E25E6D4E8D}"/>
          </ac:spMkLst>
        </pc:spChg>
        <pc:spChg chg="del mod">
          <ac:chgData name="Marlene Søby Vestergaard" userId="4a58979a-5372-411b-aec4-f46dd5685e2a" providerId="ADAL" clId="{58DBCC52-2702-44D7-9347-1BC005C06A24}" dt="2021-10-26T12:06:47.568" v="4238" actId="478"/>
          <ac:spMkLst>
            <pc:docMk/>
            <pc:sldMk cId="3907125198" sldId="4094"/>
            <ac:spMk id="13" creationId="{A993ABBC-4560-324D-8ED7-779717682E5B}"/>
          </ac:spMkLst>
        </pc:spChg>
        <pc:spChg chg="mod">
          <ac:chgData name="Marlene Søby Vestergaard" userId="4a58979a-5372-411b-aec4-f46dd5685e2a" providerId="ADAL" clId="{58DBCC52-2702-44D7-9347-1BC005C06A24}" dt="2021-10-26T12:03:31.665" v="4184" actId="207"/>
          <ac:spMkLst>
            <pc:docMk/>
            <pc:sldMk cId="3907125198" sldId="4094"/>
            <ac:spMk id="19" creationId="{32E52FFA-1665-BE4C-B0F1-FDF9F30147B3}"/>
          </ac:spMkLst>
        </pc:spChg>
        <pc:spChg chg="mod">
          <ac:chgData name="Marlene Søby Vestergaard" userId="4a58979a-5372-411b-aec4-f46dd5685e2a" providerId="ADAL" clId="{58DBCC52-2702-44D7-9347-1BC005C06A24}" dt="2021-10-26T12:03:02.377" v="4182" actId="207"/>
          <ac:spMkLst>
            <pc:docMk/>
            <pc:sldMk cId="3907125198" sldId="4094"/>
            <ac:spMk id="20" creationId="{CAEE3A50-5531-A84C-B5DF-FAAB483811D7}"/>
          </ac:spMkLst>
        </pc:spChg>
        <pc:spChg chg="mod">
          <ac:chgData name="Marlene Søby Vestergaard" userId="4a58979a-5372-411b-aec4-f46dd5685e2a" providerId="ADAL" clId="{58DBCC52-2702-44D7-9347-1BC005C06A24}" dt="2021-10-26T12:03:11.510" v="4183" actId="207"/>
          <ac:spMkLst>
            <pc:docMk/>
            <pc:sldMk cId="3907125198" sldId="4094"/>
            <ac:spMk id="21" creationId="{5CF29AC6-8AF4-B64E-BB3C-8C435D8E83A9}"/>
          </ac:spMkLst>
        </pc:spChg>
        <pc:spChg chg="mod">
          <ac:chgData name="Marlene Søby Vestergaard" userId="4a58979a-5372-411b-aec4-f46dd5685e2a" providerId="ADAL" clId="{58DBCC52-2702-44D7-9347-1BC005C06A24}" dt="2021-10-26T12:03:41.504" v="4185" actId="207"/>
          <ac:spMkLst>
            <pc:docMk/>
            <pc:sldMk cId="3907125198" sldId="4094"/>
            <ac:spMk id="22" creationId="{9EA3635D-8383-8348-B0E3-48031FEB6D72}"/>
          </ac:spMkLst>
        </pc:spChg>
        <pc:spChg chg="del mod">
          <ac:chgData name="Marlene Søby Vestergaard" userId="4a58979a-5372-411b-aec4-f46dd5685e2a" providerId="ADAL" clId="{58DBCC52-2702-44D7-9347-1BC005C06A24}" dt="2021-10-26T12:04:35.454" v="4191" actId="478"/>
          <ac:spMkLst>
            <pc:docMk/>
            <pc:sldMk cId="3907125198" sldId="4094"/>
            <ac:spMk id="24" creationId="{EF201E40-44EF-5E4F-BF72-C2DA48DF85B4}"/>
          </ac:spMkLst>
        </pc:spChg>
        <pc:spChg chg="del">
          <ac:chgData name="Marlene Søby Vestergaard" userId="4a58979a-5372-411b-aec4-f46dd5685e2a" providerId="ADAL" clId="{58DBCC52-2702-44D7-9347-1BC005C06A24}" dt="2021-10-26T12:06:03.397" v="4221" actId="478"/>
          <ac:spMkLst>
            <pc:docMk/>
            <pc:sldMk cId="3907125198" sldId="4094"/>
            <ac:spMk id="25" creationId="{336619E3-7DFC-264F-A32A-F47A8F211DE6}"/>
          </ac:spMkLst>
        </pc:spChg>
        <pc:spChg chg="del mod">
          <ac:chgData name="Marlene Søby Vestergaard" userId="4a58979a-5372-411b-aec4-f46dd5685e2a" providerId="ADAL" clId="{58DBCC52-2702-44D7-9347-1BC005C06A24}" dt="2021-10-26T12:06:40.860" v="4234" actId="478"/>
          <ac:spMkLst>
            <pc:docMk/>
            <pc:sldMk cId="3907125198" sldId="4094"/>
            <ac:spMk id="26" creationId="{F1835EF2-6F61-8949-9C1F-121EE2FFFC13}"/>
          </ac:spMkLst>
        </pc:spChg>
        <pc:spChg chg="del">
          <ac:chgData name="Marlene Søby Vestergaard" userId="4a58979a-5372-411b-aec4-f46dd5685e2a" providerId="ADAL" clId="{58DBCC52-2702-44D7-9347-1BC005C06A24}" dt="2021-10-26T12:05:48.136" v="4215" actId="478"/>
          <ac:spMkLst>
            <pc:docMk/>
            <pc:sldMk cId="3907125198" sldId="4094"/>
            <ac:spMk id="27" creationId="{3C7D13BB-774C-4C4C-9AC9-345905089F30}"/>
          </ac:spMkLst>
        </pc:spChg>
        <pc:spChg chg="mod">
          <ac:chgData name="Marlene Søby Vestergaard" userId="4a58979a-5372-411b-aec4-f46dd5685e2a" providerId="ADAL" clId="{58DBCC52-2702-44D7-9347-1BC005C06A24}" dt="2021-10-26T12:04:07.959" v="4187" actId="207"/>
          <ac:spMkLst>
            <pc:docMk/>
            <pc:sldMk cId="3907125198" sldId="4094"/>
            <ac:spMk id="28" creationId="{62683C51-6773-DA4C-AE37-8E1F4FAC8B81}"/>
          </ac:spMkLst>
        </pc:spChg>
        <pc:spChg chg="mod">
          <ac:chgData name="Marlene Søby Vestergaard" userId="4a58979a-5372-411b-aec4-f46dd5685e2a" providerId="ADAL" clId="{58DBCC52-2702-44D7-9347-1BC005C06A24}" dt="2021-10-26T12:04:52.316" v="4193" actId="207"/>
          <ac:spMkLst>
            <pc:docMk/>
            <pc:sldMk cId="3907125198" sldId="4094"/>
            <ac:spMk id="29" creationId="{44F1BEB4-DE5A-ED45-86D5-B2A9096CF078}"/>
          </ac:spMkLst>
        </pc:spChg>
        <pc:spChg chg="mod">
          <ac:chgData name="Marlene Søby Vestergaard" userId="4a58979a-5372-411b-aec4-f46dd5685e2a" providerId="ADAL" clId="{58DBCC52-2702-44D7-9347-1BC005C06A24}" dt="2021-10-26T12:04:00.080" v="4186" actId="207"/>
          <ac:spMkLst>
            <pc:docMk/>
            <pc:sldMk cId="3907125198" sldId="4094"/>
            <ac:spMk id="30" creationId="{24F4A3E6-98BD-2D40-9A02-C284F56857C0}"/>
          </ac:spMkLst>
        </pc:spChg>
        <pc:spChg chg="mod">
          <ac:chgData name="Marlene Søby Vestergaard" userId="4a58979a-5372-411b-aec4-f46dd5685e2a" providerId="ADAL" clId="{58DBCC52-2702-44D7-9347-1BC005C06A24}" dt="2021-10-26T12:04:44.286" v="4192" actId="207"/>
          <ac:spMkLst>
            <pc:docMk/>
            <pc:sldMk cId="3907125198" sldId="4094"/>
            <ac:spMk id="31" creationId="{9EFDEF0D-DAC3-BC41-8EE9-41E8BB354313}"/>
          </ac:spMkLst>
        </pc:spChg>
        <pc:spChg chg="add mod">
          <ac:chgData name="Marlene Søby Vestergaard" userId="4a58979a-5372-411b-aec4-f46dd5685e2a" providerId="ADAL" clId="{58DBCC52-2702-44D7-9347-1BC005C06A24}" dt="2021-10-26T12:06:33.016" v="4232" actId="255"/>
          <ac:spMkLst>
            <pc:docMk/>
            <pc:sldMk cId="3907125198" sldId="4094"/>
            <ac:spMk id="36" creationId="{B5B5BD60-CAA7-4422-BA38-D012BA638711}"/>
          </ac:spMkLst>
        </pc:spChg>
        <pc:spChg chg="add mod">
          <ac:chgData name="Marlene Søby Vestergaard" userId="4a58979a-5372-411b-aec4-f46dd5685e2a" providerId="ADAL" clId="{58DBCC52-2702-44D7-9347-1BC005C06A24}" dt="2021-10-26T12:07:08.626" v="4245" actId="255"/>
          <ac:spMkLst>
            <pc:docMk/>
            <pc:sldMk cId="3907125198" sldId="4094"/>
            <ac:spMk id="37" creationId="{46F4EB1E-2394-4E8F-A932-07CAEA43E854}"/>
          </ac:spMkLst>
        </pc:spChg>
        <pc:spChg chg="add mod">
          <ac:chgData name="Marlene Søby Vestergaard" userId="4a58979a-5372-411b-aec4-f46dd5685e2a" providerId="ADAL" clId="{58DBCC52-2702-44D7-9347-1BC005C06A24}" dt="2021-10-26T12:07:50.985" v="4262" actId="1076"/>
          <ac:spMkLst>
            <pc:docMk/>
            <pc:sldMk cId="3907125198" sldId="4094"/>
            <ac:spMk id="38" creationId="{C6616E81-2657-48A9-9DD7-9B719E1231C3}"/>
          </ac:spMkLst>
        </pc:spChg>
      </pc:sldChg>
      <pc:sldMasterChg chg="delSldLayout">
        <pc:chgData name="Marlene Søby Vestergaard" userId="4a58979a-5372-411b-aec4-f46dd5685e2a" providerId="ADAL" clId="{58DBCC52-2702-44D7-9347-1BC005C06A24}" dt="2021-10-26T12:08:44.564" v="4273" actId="2696"/>
        <pc:sldMasterMkLst>
          <pc:docMk/>
          <pc:sldMasterMk cId="3278591744" sldId="2147483648"/>
        </pc:sldMasterMkLst>
        <pc:sldLayoutChg chg="del">
          <pc:chgData name="Marlene Søby Vestergaard" userId="4a58979a-5372-411b-aec4-f46dd5685e2a" providerId="ADAL" clId="{58DBCC52-2702-44D7-9347-1BC005C06A24}" dt="2021-10-26T12:08:44.564" v="4273" actId="2696"/>
          <pc:sldLayoutMkLst>
            <pc:docMk/>
            <pc:sldMasterMk cId="3278591744" sldId="2147483648"/>
            <pc:sldLayoutMk cId="1275322497"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C87AA-9EAE-4B41-84CF-FB6A1AD1A13A}" type="datetimeFigureOut">
              <a:rPr lang="da-DK" smtClean="0"/>
              <a:t>04-10-2022</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05103-2E64-444E-BFDA-EA4AED8CD7A8}" type="slidenum">
              <a:rPr lang="da-DK" smtClean="0"/>
              <a:t>‹nr.›</a:t>
            </a:fld>
            <a:endParaRPr lang="da-DK"/>
          </a:p>
        </p:txBody>
      </p:sp>
    </p:spTree>
    <p:extLst>
      <p:ext uri="{BB962C8B-B14F-4D97-AF65-F5344CB8AC3E}">
        <p14:creationId xmlns:p14="http://schemas.microsoft.com/office/powerpoint/2010/main" val="4876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shockey.dk/wp-content/uploads/2017/12/Hjernerystelseskenderen__download.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ouriermail.com.au/questnews/the-dangers-of-concussion-are-real-but-thankfully-more-are-stepping-forward-to-offer-solutions/news-story/5339d68e55370548763d27500a99da0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if.dk/radgivning-og-stotte/trivsel-og-sundhed/hjernerystels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if.dk/radgivning-og-stotte/trivsel-og-sundhed/hjernerystels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yemind.co.za/brain-injury/sports-concuss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eamdanmark.dk/nyheder/2022/marts/unge-talenter-er-ikke-smaa-eliteatlet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ndtiknaet.dk/knaeets-anatom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a:t>
            </a:fld>
            <a:endParaRPr lang="da-DK"/>
          </a:p>
        </p:txBody>
      </p:sp>
    </p:spTree>
    <p:extLst>
      <p:ext uri="{BB962C8B-B14F-4D97-AF65-F5344CB8AC3E}">
        <p14:creationId xmlns:p14="http://schemas.microsoft.com/office/powerpoint/2010/main" val="319922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Kendetegn ved overbelastningsskader:</a:t>
            </a:r>
          </a:p>
          <a:p>
            <a:pPr marL="171450" indent="-171450">
              <a:buFont typeface="Arial" panose="020B0604020202020204" pitchFamily="34" charset="0"/>
              <a:buChar char="•"/>
            </a:pPr>
            <a:r>
              <a:rPr lang="da-DK"/>
              <a:t>Morgenstivhed</a:t>
            </a:r>
          </a:p>
          <a:p>
            <a:pPr marL="171450" indent="-171450">
              <a:buFont typeface="Arial" panose="020B0604020202020204" pitchFamily="34" charset="0"/>
              <a:buChar char="•"/>
            </a:pPr>
            <a:r>
              <a:rPr lang="da-DK"/>
              <a:t>Ømhed/stivhed i starten af en træning</a:t>
            </a:r>
          </a:p>
          <a:p>
            <a:pPr marL="171450" indent="-171450">
              <a:buFont typeface="Arial" panose="020B0604020202020204" pitchFamily="34" charset="0"/>
              <a:buChar char="•"/>
            </a:pPr>
            <a:r>
              <a:rPr lang="da-DK"/>
              <a:t>Ømheden forsvinder i løbet af en træning</a:t>
            </a:r>
          </a:p>
          <a:p>
            <a:pPr marL="171450" indent="-171450">
              <a:buFont typeface="Arial" panose="020B0604020202020204" pitchFamily="34" charset="0"/>
              <a:buChar char="•"/>
            </a:pPr>
            <a:r>
              <a:rPr lang="da-DK"/>
              <a:t>Ømheden kan komme igen i slutningen af en træning</a:t>
            </a:r>
          </a:p>
          <a:p>
            <a:pPr marL="171450" indent="-171450">
              <a:buFont typeface="Arial" panose="020B0604020202020204" pitchFamily="34" charset="0"/>
              <a:buChar char="•"/>
            </a:pPr>
            <a:r>
              <a:rPr lang="da-DK"/>
              <a:t>Ømheden kan vare ved efter træning &gt; 30min</a:t>
            </a:r>
          </a:p>
          <a:p>
            <a:pPr marL="0" indent="0">
              <a:buFont typeface="Arial" panose="020B0604020202020204" pitchFamily="34" charset="0"/>
              <a:buNone/>
            </a:pPr>
            <a:endParaRPr lang="da-DK"/>
          </a:p>
          <a:p>
            <a:pPr marL="0" indent="0">
              <a:buFont typeface="Arial" panose="020B0604020202020204" pitchFamily="34" charset="0"/>
              <a:buNone/>
            </a:pPr>
            <a:r>
              <a:rPr lang="da-DK"/>
              <a:t>Det kan være svært for børn/uge at skelne mellem træningsømhed og overbelastningsømhed.</a:t>
            </a:r>
          </a:p>
          <a:p>
            <a:pPr marL="0" indent="0">
              <a:buFont typeface="Arial" panose="020B0604020202020204" pitchFamily="34" charset="0"/>
              <a:buNone/>
            </a:pPr>
            <a:r>
              <a:rPr lang="da-DK"/>
              <a:t>Træningsømhed (også kalder DOMS) kommer ofte efter uvante bevægelser og varer 1-3 dage og forsvinder derefter. Overbelastningsskader vil ofte vare mere end DOMS/ 3 dage og vil have det typiske billede, som beskrevet ovenfor. Et par dages pause vil ikke ændre på symptomerne, da man vil opleve at symptomerne med morgenstivhed/ømhed i starten af træningen vil komme igen, når man opstarter sin sport</a:t>
            </a:r>
          </a:p>
          <a:p>
            <a:pPr marL="0" indent="0">
              <a:buFont typeface="Arial" panose="020B0604020202020204" pitchFamily="34" charset="0"/>
              <a:buNone/>
            </a:pPr>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10</a:t>
            </a:fld>
            <a:endParaRPr lang="da-DK"/>
          </a:p>
        </p:txBody>
      </p:sp>
    </p:spTree>
    <p:extLst>
      <p:ext uri="{BB962C8B-B14F-4D97-AF65-F5344CB8AC3E}">
        <p14:creationId xmlns:p14="http://schemas.microsoft.com/office/powerpoint/2010/main" val="806836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Få eleverne til at fortælle forskellen på de to skadestyper – hvilke karakteristika er der på:</a:t>
            </a:r>
          </a:p>
          <a:p>
            <a:pPr marL="171450" indent="-171450">
              <a:buFontTx/>
              <a:buChar char="-"/>
            </a:pPr>
            <a:r>
              <a:rPr lang="da-DK"/>
              <a:t>Årsag? (gentagelser </a:t>
            </a:r>
            <a:r>
              <a:rPr lang="da-DK" err="1"/>
              <a:t>vs</a:t>
            </a:r>
            <a:r>
              <a:rPr lang="da-DK"/>
              <a:t> høj belastning en gang)</a:t>
            </a:r>
          </a:p>
          <a:p>
            <a:pPr marL="171450" indent="-171450">
              <a:buFontTx/>
              <a:buChar char="-"/>
            </a:pPr>
            <a:r>
              <a:rPr lang="da-DK"/>
              <a:t>Hvordan opstår de?</a:t>
            </a:r>
          </a:p>
          <a:p>
            <a:pPr marL="171450" indent="-171450">
              <a:buFontTx/>
              <a:buChar char="-"/>
            </a:pPr>
            <a:r>
              <a:rPr lang="da-DK"/>
              <a:t>Smerte?</a:t>
            </a:r>
          </a:p>
          <a:p>
            <a:pPr marL="171450" indent="-171450">
              <a:buFontTx/>
              <a:buChar char="-"/>
            </a:pPr>
            <a:endParaRPr lang="da-DK"/>
          </a:p>
          <a:p>
            <a:pPr marL="171450" indent="-171450">
              <a:buFontTx/>
              <a:buChar char="-"/>
            </a:pPr>
            <a:endParaRPr lang="da-DK"/>
          </a:p>
          <a:p>
            <a:pPr marL="171450" indent="-171450">
              <a:buFontTx/>
              <a:buChar char="-"/>
            </a:pPr>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11</a:t>
            </a:fld>
            <a:endParaRPr lang="da-DK"/>
          </a:p>
        </p:txBody>
      </p:sp>
    </p:spTree>
    <p:extLst>
      <p:ext uri="{BB962C8B-B14F-4D97-AF65-F5344CB8AC3E}">
        <p14:creationId xmlns:p14="http://schemas.microsoft.com/office/powerpoint/2010/main" val="387766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Oversigt over forskellen på akut/</a:t>
            </a:r>
            <a:r>
              <a:rPr lang="da-DK" err="1"/>
              <a:t>overload</a:t>
            </a:r>
            <a:r>
              <a:rPr lang="da-DK"/>
              <a:t> </a:t>
            </a:r>
            <a:r>
              <a:rPr lang="da-DK" err="1"/>
              <a:t>vs</a:t>
            </a:r>
            <a:r>
              <a:rPr lang="da-DK"/>
              <a:t> </a:t>
            </a:r>
            <a:r>
              <a:rPr lang="da-DK" err="1"/>
              <a:t>overuse</a:t>
            </a:r>
            <a:r>
              <a:rPr lang="da-DK"/>
              <a:t>  skade</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870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199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Tegning:…. Lav gerne vores egen model </a:t>
            </a:r>
            <a:r>
              <a:rPr lang="da-DK">
                <a:sym typeface="Wingdings" panose="05000000000000000000" pitchFamily="2" charset="2"/>
              </a:rPr>
              <a:t></a:t>
            </a:r>
          </a:p>
          <a:p>
            <a:endParaRPr lang="da-DK">
              <a:sym typeface="Wingdings" panose="05000000000000000000" pitchFamily="2" charset="2"/>
            </a:endParaRPr>
          </a:p>
          <a:p>
            <a:r>
              <a:rPr lang="da-DK">
                <a:sym typeface="Wingdings" panose="05000000000000000000" pitchFamily="2" charset="2"/>
              </a:rPr>
              <a:t>Der har tidligere været andre modeller/akronymer </a:t>
            </a:r>
            <a:r>
              <a:rPr lang="da-DK" err="1">
                <a:sym typeface="Wingdings" panose="05000000000000000000" pitchFamily="2" charset="2"/>
              </a:rPr>
              <a:t>ift</a:t>
            </a:r>
            <a:r>
              <a:rPr lang="da-DK">
                <a:sym typeface="Wingdings" panose="05000000000000000000" pitchFamily="2" charset="2"/>
              </a:rPr>
              <a:t> behandling af akutte skader – RICE, PRCEIM.</a:t>
            </a:r>
          </a:p>
          <a:p>
            <a:r>
              <a:rPr lang="da-DK">
                <a:sym typeface="Wingdings" panose="05000000000000000000" pitchFamily="2" charset="2"/>
              </a:rPr>
              <a:t>Der findes også en ny model der hedder PEACE &amp; LOVE. Vi har valgt at tage udgangspunkt i POLICE, da den er let at huske og dækker over den initiale behandling ved akutte skader.</a:t>
            </a:r>
          </a:p>
          <a:p>
            <a:endParaRPr lang="da-DK"/>
          </a:p>
          <a:p>
            <a:r>
              <a:rPr lang="da-DK"/>
              <a:t>Gennemgang af POLICE</a:t>
            </a:r>
            <a:r>
              <a:rPr lang="da-DK" baseline="0"/>
              <a:t> hvad det står for – anvendes til </a:t>
            </a:r>
            <a:r>
              <a:rPr lang="da-DK" baseline="0" err="1"/>
              <a:t>muskuloskeletale</a:t>
            </a:r>
            <a:r>
              <a:rPr lang="da-DK" baseline="0"/>
              <a:t> skader</a:t>
            </a:r>
          </a:p>
          <a:p>
            <a:r>
              <a:rPr lang="da-DK" b="1" baseline="0" err="1"/>
              <a:t>Protection</a:t>
            </a:r>
            <a:r>
              <a:rPr lang="da-DK" b="1" baseline="0"/>
              <a:t>:</a:t>
            </a:r>
            <a:r>
              <a:rPr lang="da-DK" baseline="0"/>
              <a:t> beskyt det skadede væv. Aflastning kan ske i en kort periode og kun lige efter skaden</a:t>
            </a:r>
          </a:p>
          <a:p>
            <a:r>
              <a:rPr lang="da-DK" b="1" baseline="0"/>
              <a:t>Optimal </a:t>
            </a:r>
            <a:r>
              <a:rPr lang="da-DK" b="1" baseline="0" err="1"/>
              <a:t>Loading</a:t>
            </a:r>
            <a:r>
              <a:rPr lang="da-DK" baseline="0"/>
              <a:t>: ”afslapning”/aflastning skal erstattes med et trinvis genoptræningsprogram, hvor tidlig aktivitet fordrer hurtigere restitution. </a:t>
            </a:r>
            <a:r>
              <a:rPr lang="da-DK" baseline="0" err="1"/>
              <a:t>Loading</a:t>
            </a:r>
            <a:r>
              <a:rPr lang="da-DK" baseline="0"/>
              <a:t> skal ske med respekt for vævet.</a:t>
            </a:r>
          </a:p>
          <a:p>
            <a:r>
              <a:rPr lang="da-DK" b="1" baseline="0"/>
              <a:t>Is</a:t>
            </a:r>
            <a:r>
              <a:rPr lang="da-DK" baseline="0"/>
              <a:t> anvendes i 20-30 min af gangen (aldrig direkte kontakt med huden)</a:t>
            </a:r>
          </a:p>
          <a:p>
            <a:r>
              <a:rPr lang="da-DK" b="1" baseline="0"/>
              <a:t>Kompression</a:t>
            </a:r>
            <a:r>
              <a:rPr lang="da-DK" baseline="0"/>
              <a:t> af de skadede område ved hjælp af et elastik bind</a:t>
            </a:r>
          </a:p>
          <a:p>
            <a:r>
              <a:rPr lang="da-DK" b="1" baseline="0"/>
              <a:t>Elevation</a:t>
            </a:r>
            <a:r>
              <a:rPr lang="da-DK" baseline="0"/>
              <a:t>: hold det skadede område højt (over hjertehøjde), fx en forstuvet ankel kan ligge på en stol</a:t>
            </a:r>
          </a:p>
          <a:p>
            <a:endParaRPr lang="da-DK" baseline="0"/>
          </a:p>
          <a:p>
            <a:endParaRPr lang="da-DK" baseline="0"/>
          </a:p>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3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Få eleverne til at reflektere</a:t>
            </a:r>
            <a:r>
              <a:rPr lang="da-DK" baseline="0"/>
              <a:t> over hvad der sker ved en skade (sammenholdt med slide 7) og det som POLICE kan behandle/hindre/forebygge.</a:t>
            </a:r>
          </a:p>
          <a:p>
            <a:endParaRPr lang="da-DK"/>
          </a:p>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55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Overbelastningsskader kan være svære at håndtere, da de opstår over tid og kan være svære for børn/unge og deres trænere at skelne fra almindelig træningsømhed.</a:t>
            </a:r>
          </a:p>
          <a:p>
            <a:r>
              <a:rPr lang="da-DK"/>
              <a:t>Pause kan i første omgang afhjælpe problemet, men ofte vil smerterne komme igen, når sporten genoptages.</a:t>
            </a:r>
          </a:p>
          <a:p>
            <a:r>
              <a:rPr lang="da-DK"/>
              <a:t>Smerterne er ofte det sidste symptom, der kommer til, - ofte vil man mærke stivhed og tiltagende ømhed op til at smerterne kommer frem.</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16</a:t>
            </a:fld>
            <a:endParaRPr lang="da-DK"/>
          </a:p>
        </p:txBody>
      </p:sp>
    </p:spTree>
    <p:extLst>
      <p:ext uri="{BB962C8B-B14F-4D97-AF65-F5344CB8AC3E}">
        <p14:creationId xmlns:p14="http://schemas.microsoft.com/office/powerpoint/2010/main" val="3504454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Forslag til behandlingstiltag, som man kan arbejde med, hvis man har fået en overbelastningsskade:</a:t>
            </a:r>
          </a:p>
          <a:p>
            <a:endParaRPr lang="da-DK"/>
          </a:p>
          <a:p>
            <a:r>
              <a:rPr lang="da-DK" b="1"/>
              <a:t>Undgå de bevægelser som gør ondt </a:t>
            </a:r>
            <a:r>
              <a:rPr lang="da-DK"/>
              <a:t>fx hop, løb -&gt;arbejd med andre dele af en træning fx stillestående træning, forsvar</a:t>
            </a:r>
          </a:p>
          <a:p>
            <a:r>
              <a:rPr lang="da-DK" b="1"/>
              <a:t>Reducér tiden du træner </a:t>
            </a:r>
            <a:r>
              <a:rPr lang="da-DK"/>
              <a:t>-&gt;man kan vælge at træne kortere tid, med lavere intensitet eller teknisk træning, som ofte ikke kræver at man bevæger sig lige så meget</a:t>
            </a:r>
          </a:p>
          <a:p>
            <a:r>
              <a:rPr lang="da-DK" b="1"/>
              <a:t>Lav alternativ træning </a:t>
            </a:r>
            <a:r>
              <a:rPr lang="da-DK"/>
              <a:t>fx cykle i stedet for at løbe -&gt; tænk at </a:t>
            </a:r>
            <a:r>
              <a:rPr lang="da-DK" err="1"/>
              <a:t>cardio</a:t>
            </a:r>
            <a:r>
              <a:rPr lang="da-DK"/>
              <a:t> kan trænes på andre måder </a:t>
            </a:r>
          </a:p>
          <a:p>
            <a:r>
              <a:rPr lang="da-DK" b="1"/>
              <a:t>Træn stadig de bevægelser som ikke gør ondt </a:t>
            </a:r>
            <a:r>
              <a:rPr lang="da-DK" b="0"/>
              <a:t>-&gt; træn overkroppen, hvis benene gør ondt og omvendt</a:t>
            </a:r>
            <a:endParaRPr lang="da-DK" b="1"/>
          </a:p>
          <a:p>
            <a:r>
              <a:rPr lang="da-DK"/>
              <a:t>Nogle gange skal man holde helt pause og lave </a:t>
            </a:r>
            <a:r>
              <a:rPr lang="da-DK" b="1"/>
              <a:t>specifik træning </a:t>
            </a:r>
            <a:r>
              <a:rPr lang="da-DK" b="0"/>
              <a:t>-&gt; få en </a:t>
            </a:r>
            <a:r>
              <a:rPr lang="da-DK" b="0" err="1"/>
              <a:t>fys</a:t>
            </a:r>
            <a:r>
              <a:rPr lang="da-DK" b="0"/>
              <a:t> til at hjælpe med specifik træning</a:t>
            </a:r>
            <a:endParaRPr lang="da-DK" b="1"/>
          </a:p>
        </p:txBody>
      </p:sp>
      <p:sp>
        <p:nvSpPr>
          <p:cNvPr id="4" name="Slide Number Placeholder 3"/>
          <p:cNvSpPr>
            <a:spLocks noGrp="1"/>
          </p:cNvSpPr>
          <p:nvPr>
            <p:ph type="sldNum" sz="quarter" idx="10"/>
          </p:nvPr>
        </p:nvSpPr>
        <p:spPr/>
        <p:txBody>
          <a:bodyPr/>
          <a:lstStyle/>
          <a:p>
            <a:fld id="{A6705103-2E64-444E-BFDA-EA4AED8CD7A8}" type="slidenum">
              <a:rPr lang="da-DK" smtClean="0"/>
              <a:t>17</a:t>
            </a:fld>
            <a:endParaRPr lang="da-DK"/>
          </a:p>
        </p:txBody>
      </p:sp>
    </p:spTree>
    <p:extLst>
      <p:ext uri="{BB962C8B-B14F-4D97-AF65-F5344CB8AC3E}">
        <p14:creationId xmlns:p14="http://schemas.microsoft.com/office/powerpoint/2010/main" val="4228555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16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En sportshjernerystelse er et resultat af en traumatisk hændelse til hoved eller andre dele af kroppen, hvor de mekaniske kræfter forplanter sig til hjernen. Akut er det almindeligt at udøveren oplever kortvarigt neurologiske udfald som normaliseres  af sig selv igen ex. Desorienteret eller forvirret, ude af stand til at besvare spørgsmål ordentligt</a:t>
            </a:r>
          </a:p>
          <a:p>
            <a:endParaRPr lang="da-DK"/>
          </a:p>
          <a:p>
            <a:r>
              <a:rPr lang="da-DK"/>
              <a:t>Hjernerystelsesgenkenderen er et godt redskab at have ved hånden, hvis man skulle komme i situationer/i sportsgrene med risiko for atleter bliver udsat for en hjernerystelse</a:t>
            </a:r>
          </a:p>
          <a:p>
            <a:r>
              <a:rPr lang="da-DK">
                <a:hlinkClick r:id="rId3"/>
              </a:rPr>
              <a:t>Hjernerystelseskenderen__download.pdf (ishockey.dk)</a:t>
            </a:r>
            <a:r>
              <a:rPr lang="da-DK"/>
              <a:t> – se på denne oversigt for at få bedre redskaber til at genkende en hjernerystelse</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19</a:t>
            </a:fld>
            <a:endParaRPr lang="da-DK"/>
          </a:p>
        </p:txBody>
      </p:sp>
    </p:spTree>
    <p:extLst>
      <p:ext uri="{BB962C8B-B14F-4D97-AF65-F5344CB8AC3E}">
        <p14:creationId xmlns:p14="http://schemas.microsoft.com/office/powerpoint/2010/main" val="1634335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686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Tegning: </a:t>
            </a:r>
            <a:r>
              <a:rPr lang="en-US">
                <a:hlinkClick r:id="rId3"/>
              </a:rPr>
              <a:t>Concussion: Increasing pressure on clubs and parents to be aware of dangers of contact sport | The Courier Mail</a:t>
            </a:r>
            <a:endParaRPr lang="da-DK"/>
          </a:p>
          <a:p>
            <a:endParaRPr lang="da-DK"/>
          </a:p>
          <a:p>
            <a:r>
              <a:rPr lang="da-DK"/>
              <a:t>De første symptomer på hjernerystelse kan være som nævnt på </a:t>
            </a:r>
            <a:r>
              <a:rPr lang="da-DK" err="1"/>
              <a:t>slidet</a:t>
            </a:r>
            <a:r>
              <a:rPr lang="da-DK"/>
              <a:t>.</a:t>
            </a:r>
          </a:p>
          <a:p>
            <a:r>
              <a:rPr lang="da-DK"/>
              <a:t>Det er derfor vigtigt at observere atleten, som er kommet til skade, og spørge ind til symptomerne, da ikke alle kan observeres. </a:t>
            </a:r>
          </a:p>
          <a:p>
            <a:r>
              <a:rPr lang="da-DK"/>
              <a:t>Symptomerne kan komme akut, men nogle af symptomerne optræder også først senere på dagen/i forløbet.</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20</a:t>
            </a:fld>
            <a:endParaRPr lang="da-DK"/>
          </a:p>
        </p:txBody>
      </p:sp>
    </p:spTree>
    <p:extLst>
      <p:ext uri="{BB962C8B-B14F-4D97-AF65-F5344CB8AC3E}">
        <p14:creationId xmlns:p14="http://schemas.microsoft.com/office/powerpoint/2010/main" val="1819121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Er man selv tilstede på banen, når en atlet får en mulig hjernerystelse er det godt med nogle hurtige opklarende spørgsmål fx hvor er du? Hvem spiller I imod i dag (hvis det er kamp)?, hvem vandt jeres sidste kamp?</a:t>
            </a:r>
          </a:p>
          <a:p>
            <a:r>
              <a:rPr lang="da-DK"/>
              <a:t>Man vil således få et billede af, hvor påvirket atleten er i nuet.</a:t>
            </a:r>
          </a:p>
          <a:p>
            <a:r>
              <a:rPr lang="da-DK"/>
              <a:t>Svarene skal sammenholdes med de observationer man gør sig.</a:t>
            </a:r>
          </a:p>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21</a:t>
            </a:fld>
            <a:endParaRPr lang="da-DK"/>
          </a:p>
        </p:txBody>
      </p:sp>
    </p:spTree>
    <p:extLst>
      <p:ext uri="{BB962C8B-B14F-4D97-AF65-F5344CB8AC3E}">
        <p14:creationId xmlns:p14="http://schemas.microsoft.com/office/powerpoint/2010/main" val="3455714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DIF har samen med Sportslægerne og </a:t>
            </a:r>
            <a:r>
              <a:rPr lang="da-DK" err="1"/>
              <a:t>Sportsfysserne</a:t>
            </a:r>
            <a:r>
              <a:rPr lang="da-DK"/>
              <a:t> udarbejdet en hjemmeside med information til atleten, forældre/træner og sundhedspersoner, hvor man kan få mere viden omkring </a:t>
            </a:r>
            <a:r>
              <a:rPr lang="da-DK" err="1"/>
              <a:t>diagnostiseringen</a:t>
            </a:r>
            <a:r>
              <a:rPr lang="da-DK"/>
              <a:t> og håndteringen af sportshjernerystelse.</a:t>
            </a:r>
          </a:p>
          <a:p>
            <a:r>
              <a:rPr lang="da-DK"/>
              <a:t>I dette undervisningsmateriale er der kun fokus på at man kan ”diagnosticere”. På de øvrige klassetrin får man mere information om, hvordan man vender tilbage til skole og sport.</a:t>
            </a:r>
          </a:p>
          <a:p>
            <a:endParaRPr lang="da-DK"/>
          </a:p>
          <a:p>
            <a:r>
              <a:rPr lang="da-DK"/>
              <a:t>Følg linket her for at få mere information: </a:t>
            </a:r>
            <a:r>
              <a:rPr lang="da-DK">
                <a:hlinkClick r:id="rId3"/>
              </a:rPr>
              <a:t>Sportshjernerystelser - gode råd og vejledning til, hvordan du håndtere en sportshjernerystelse | DIF</a:t>
            </a:r>
            <a:endParaRPr lang="da-DK"/>
          </a:p>
        </p:txBody>
      </p:sp>
      <p:sp>
        <p:nvSpPr>
          <p:cNvPr id="4" name="Pladsholder til slidenummer 3"/>
          <p:cNvSpPr>
            <a:spLocks noGrp="1"/>
          </p:cNvSpPr>
          <p:nvPr>
            <p:ph type="sldNum" sz="quarter" idx="5"/>
          </p:nvPr>
        </p:nvSpPr>
        <p:spPr/>
        <p:txBody>
          <a:bodyPr/>
          <a:lstStyle/>
          <a:p>
            <a:fld id="{A6705103-2E64-444E-BFDA-EA4AED8CD7A8}" type="slidenum">
              <a:rPr lang="da-DK" smtClean="0"/>
              <a:t>22</a:t>
            </a:fld>
            <a:endParaRPr lang="da-DK"/>
          </a:p>
        </p:txBody>
      </p:sp>
    </p:spTree>
    <p:extLst>
      <p:ext uri="{BB962C8B-B14F-4D97-AF65-F5344CB8AC3E}">
        <p14:creationId xmlns:p14="http://schemas.microsoft.com/office/powerpoint/2010/main" val="2699137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DIF har samen med Sportslægerne og </a:t>
            </a:r>
            <a:r>
              <a:rPr lang="da-DK" err="1"/>
              <a:t>Sportsfysserne</a:t>
            </a:r>
            <a:r>
              <a:rPr lang="da-DK"/>
              <a:t> udarbejdet en hjemmeside med information til atleten, forældre/træner og sundhedspersoner, hvor man kan få mere viden omkring </a:t>
            </a:r>
            <a:r>
              <a:rPr lang="da-DK" err="1"/>
              <a:t>diagnostiseringen</a:t>
            </a:r>
            <a:r>
              <a:rPr lang="da-DK"/>
              <a:t> og håndteringen af sportshjernerystelse.</a:t>
            </a:r>
          </a:p>
          <a:p>
            <a:r>
              <a:rPr lang="da-DK"/>
              <a:t>I dette undervisningsmateriale er der kun fokus på at man kan ”diagnosticere”. På de øvrige klassetrin får man mere information om, hvordan man vender tilbage til skole og sport.</a:t>
            </a:r>
          </a:p>
          <a:p>
            <a:endParaRPr lang="da-DK"/>
          </a:p>
          <a:p>
            <a:r>
              <a:rPr lang="da-DK"/>
              <a:t>Der kan downloades plancher som kan hænge i sportshaller, således at man kan få hurtig vejledning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Følg linket her for at få mere information: </a:t>
            </a:r>
            <a:r>
              <a:rPr lang="da-DK">
                <a:hlinkClick r:id="rId3"/>
              </a:rPr>
              <a:t>Sportshjernerystelser - gode råd og vejledning til, hvordan du håndtere en sportshjernerystelse | DIF</a:t>
            </a:r>
            <a:endParaRPr lang="da-DK"/>
          </a:p>
          <a:p>
            <a:endParaRPr lang="da-DK"/>
          </a:p>
        </p:txBody>
      </p:sp>
      <p:sp>
        <p:nvSpPr>
          <p:cNvPr id="4" name="Pladsholder til slidenummer 3"/>
          <p:cNvSpPr>
            <a:spLocks noGrp="1"/>
          </p:cNvSpPr>
          <p:nvPr>
            <p:ph type="sldNum" sz="quarter" idx="5"/>
          </p:nvPr>
        </p:nvSpPr>
        <p:spPr/>
        <p:txBody>
          <a:bodyPr/>
          <a:lstStyle/>
          <a:p>
            <a:fld id="{A6705103-2E64-444E-BFDA-EA4AED8CD7A8}" type="slidenum">
              <a:rPr lang="da-DK" smtClean="0"/>
              <a:t>23</a:t>
            </a:fld>
            <a:endParaRPr lang="da-DK"/>
          </a:p>
        </p:txBody>
      </p:sp>
    </p:spTree>
    <p:extLst>
      <p:ext uri="{BB962C8B-B14F-4D97-AF65-F5344CB8AC3E}">
        <p14:creationId xmlns:p14="http://schemas.microsoft.com/office/powerpoint/2010/main" val="1387879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Tegning: </a:t>
            </a:r>
            <a:r>
              <a:rPr lang="da-DK">
                <a:hlinkClick r:id="rId3"/>
              </a:rPr>
              <a:t>Sports-</a:t>
            </a:r>
            <a:r>
              <a:rPr lang="da-DK" err="1">
                <a:hlinkClick r:id="rId3"/>
              </a:rPr>
              <a:t>Concussion</a:t>
            </a:r>
            <a:r>
              <a:rPr lang="da-DK">
                <a:hlinkClick r:id="rId3"/>
              </a:rPr>
              <a:t> | (eyemind.co.za)</a:t>
            </a:r>
            <a:endParaRPr lang="da-DK"/>
          </a:p>
          <a:p>
            <a:endParaRPr lang="da-DK"/>
          </a:p>
          <a:p>
            <a:r>
              <a:rPr lang="da-DK"/>
              <a:t>Hvis man er den mindste smule i tvivl om man kan have fået en hjernerystelse, skal man ikke deltage i videre træning/kamp eller anden aktivitet. Dette gælder også for trænere eller forældre, som står på sidelinjen. Kontakt da en sundhedsprofessionel (</a:t>
            </a:r>
            <a:r>
              <a:rPr lang="da-DK" err="1"/>
              <a:t>fys</a:t>
            </a:r>
            <a:r>
              <a:rPr lang="da-DK"/>
              <a:t> eller læge) og få råd og vejledning</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24</a:t>
            </a:fld>
            <a:endParaRPr lang="da-DK"/>
          </a:p>
        </p:txBody>
      </p:sp>
    </p:spTree>
    <p:extLst>
      <p:ext uri="{BB962C8B-B14F-4D97-AF65-F5344CB8AC3E}">
        <p14:creationId xmlns:p14="http://schemas.microsoft.com/office/powerpoint/2010/main" val="2313060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Balancen mellem træning og belastning kan have indflydelse på mange ting.</a:t>
            </a:r>
          </a:p>
          <a:p>
            <a:r>
              <a:rPr lang="da-DK"/>
              <a:t>I det kommende afsnit vil vi kort komme ind på:</a:t>
            </a:r>
          </a:p>
          <a:p>
            <a:pPr marL="171450" indent="-171450">
              <a:buFont typeface="Arial" panose="020B0604020202020204" pitchFamily="34" charset="0"/>
              <a:buChar char="•"/>
            </a:pPr>
            <a:r>
              <a:rPr lang="da-DK"/>
              <a:t>Træning som ung og tidlig specialisering, som ikke anbefales</a:t>
            </a:r>
          </a:p>
          <a:p>
            <a:pPr marL="171450" indent="-171450">
              <a:buFont typeface="Arial" panose="020B0604020202020204" pitchFamily="34" charset="0"/>
              <a:buChar char="•"/>
            </a:pPr>
            <a:r>
              <a:rPr lang="da-DK"/>
              <a:t>Træning og restitution: opmærksomhed på at for meget og for lidt belastning kan have forskellig indvirkning på kroppen og risikoen for at udvikle skader og udvikle sig fysisk i sporten</a:t>
            </a:r>
          </a:p>
          <a:p>
            <a:pPr marL="171450" indent="-171450">
              <a:buFont typeface="Arial" panose="020B0604020202020204" pitchFamily="34" charset="0"/>
              <a:buChar char="•"/>
            </a:pPr>
            <a:endParaRPr lang="da-DK"/>
          </a:p>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25</a:t>
            </a:fld>
            <a:endParaRPr lang="da-DK"/>
          </a:p>
        </p:txBody>
      </p:sp>
    </p:spTree>
    <p:extLst>
      <p:ext uri="{BB962C8B-B14F-4D97-AF65-F5344CB8AC3E}">
        <p14:creationId xmlns:p14="http://schemas.microsoft.com/office/powerpoint/2010/main" val="609615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26</a:t>
            </a:fld>
            <a:endParaRPr lang="da-DK"/>
          </a:p>
        </p:txBody>
      </p:sp>
    </p:spTree>
    <p:extLst>
      <p:ext uri="{BB962C8B-B14F-4D97-AF65-F5344CB8AC3E}">
        <p14:creationId xmlns:p14="http://schemas.microsoft.com/office/powerpoint/2010/main" val="1035210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Artikel fra Team Danmark: </a:t>
            </a:r>
            <a:r>
              <a:rPr lang="da-DK">
                <a:hlinkClick r:id="rId3"/>
              </a:rPr>
              <a:t>Unge talenter er ikke små eliteatleter | Team Danmark</a:t>
            </a:r>
            <a:endParaRPr lang="da-DK"/>
          </a:p>
          <a:p>
            <a:endParaRPr lang="da-DK"/>
          </a:p>
          <a:p>
            <a:pPr algn="l" fontAlgn="base"/>
            <a:r>
              <a:rPr lang="da-DK" b="0" i="0">
                <a:solidFill>
                  <a:srgbClr val="2D2D2D"/>
                </a:solidFill>
                <a:effectLst/>
                <a:latin typeface="Calibri" panose="020F0502020204030204" pitchFamily="34" charset="0"/>
              </a:rPr>
              <a:t>En helt ny analyse slår fast, at tidlig specialisering inden for en sportsgren kan skade udviklingen af fremtidige verdensklasseatleter. Analysen omfatter 51 internationale studier og inkluderer samlet over 6000 atleter, heraf over 700 verdensklasseatleter. Den viser, at verdensklasseatleter på seniorniveau typisk har dyrket mere end én sportsgren i børne- og ungdomsårene. De er startet på deres primære sport senere, har trænet færre timer i de tidlige år og har i første omgang udviklet sig langsommere i forhold til de atleter, der opnåede de bedste resultater i ungdomsårene, men ”kun” nåede national elite….</a:t>
            </a:r>
          </a:p>
          <a:p>
            <a:pPr algn="l" fontAlgn="base"/>
            <a:r>
              <a:rPr lang="da-DK" b="0" i="0">
                <a:solidFill>
                  <a:srgbClr val="2D2D2D"/>
                </a:solidFill>
                <a:effectLst/>
                <a:latin typeface="Calibri" panose="020F0502020204030204" pitchFamily="34" charset="0"/>
              </a:rPr>
              <a:t>…Identifikation og selektion af talent har konsekvenser. Udvælgelse af de bedste eller mest talentfulde bliver ofte efterfulgt af en stor mængde fokuseret og specialiseret træning. Sker det i en for tidlig alder, øger det risikoen for overbelastningsskader, og de unge, der bliver udråbt som de næste store stjerner, kan opleve unødigt stress og forventningspres og blive tidligt udbrændte. De, der ikke vurderes som talentfulde nok, får omvendt punkteret deres drømme, hvilket kan medføre frafald fra sporten og tab af selvværd og identitet. Der er en klar tendens til, at jo yngre atleter er, når de bliver optaget i et talentprogram, desto yngre er de også, når de igen forlader det.  </a:t>
            </a:r>
            <a:endParaRPr lang="da-DK" b="0" i="0">
              <a:solidFill>
                <a:srgbClr val="2D2D2D"/>
              </a:solidFill>
              <a:effectLst/>
              <a:latin typeface="AktivGrotesk"/>
            </a:endParaRPr>
          </a:p>
          <a:p>
            <a:pPr algn="l" fontAlgn="base"/>
            <a:r>
              <a:rPr lang="da-DK" b="0" i="0">
                <a:solidFill>
                  <a:srgbClr val="2D2D2D"/>
                </a:solidFill>
                <a:effectLst/>
                <a:latin typeface="Calibri" panose="020F0502020204030204" pitchFamily="34" charset="0"/>
              </a:rPr>
              <a:t> </a:t>
            </a:r>
            <a:endParaRPr lang="da-DK" b="0" i="0">
              <a:solidFill>
                <a:srgbClr val="2D2D2D"/>
              </a:solidFill>
              <a:effectLst/>
              <a:latin typeface="AktivGrotesk"/>
            </a:endParaRPr>
          </a:p>
          <a:p>
            <a:pPr algn="l" fontAlgn="base"/>
            <a:r>
              <a:rPr lang="da-DK" b="0" i="0">
                <a:solidFill>
                  <a:srgbClr val="2D2D2D"/>
                </a:solidFill>
                <a:effectLst/>
                <a:latin typeface="Calibri" panose="020F0502020204030204" pitchFamily="34" charset="0"/>
              </a:rPr>
              <a:t>Målet for talentudvikling i Danmark er ikke at skabe resultater i ungdomsårene, men at udvikle eliteatleter på højeste internationale seniorniveau.  </a:t>
            </a:r>
            <a:endParaRPr lang="da-DK" b="0" i="0">
              <a:solidFill>
                <a:srgbClr val="2D2D2D"/>
              </a:solidFill>
              <a:effectLst/>
              <a:latin typeface="AktivGrotesk"/>
            </a:endParaRPr>
          </a:p>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27</a:t>
            </a:fld>
            <a:endParaRPr lang="da-DK"/>
          </a:p>
        </p:txBody>
      </p:sp>
    </p:spTree>
    <p:extLst>
      <p:ext uri="{BB962C8B-B14F-4D97-AF65-F5344CB8AC3E}">
        <p14:creationId xmlns:p14="http://schemas.microsoft.com/office/powerpoint/2010/main" val="1911895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Når man som ung atlet træner meget, kan kroppen ikke altid nå at restituere. Unge træner og belaster kroppen meget i løbet af deres dag både i skole, fritid og sportsaktiviteter. Unge atleter restituerer også markant hurtigere end voksne, men man bør alligevel have det for øje, når unge dyrker meget sport.</a:t>
            </a:r>
          </a:p>
          <a:p>
            <a:r>
              <a:rPr lang="da-DK"/>
              <a:t>Hvis de unge belaster kroppen for ensidigt kan de risikere, at udvikle en overbelastningsskade, men varierer de træningen ud over forskellige sportsgrene, vil de ikke ensidigt belaste kroppen.</a:t>
            </a:r>
          </a:p>
          <a:p>
            <a:r>
              <a:rPr lang="da-DK"/>
              <a:t>Ofte ser man unge atleter, som træner på flere hold samtidig (flere årgangshold), at de udvikler flere skader.</a:t>
            </a:r>
          </a:p>
        </p:txBody>
      </p:sp>
      <p:sp>
        <p:nvSpPr>
          <p:cNvPr id="4" name="Slide Number Placeholder 3"/>
          <p:cNvSpPr>
            <a:spLocks noGrp="1"/>
          </p:cNvSpPr>
          <p:nvPr>
            <p:ph type="sldNum" sz="quarter" idx="10"/>
          </p:nvPr>
        </p:nvSpPr>
        <p:spPr/>
        <p:txBody>
          <a:bodyPr/>
          <a:lstStyle/>
          <a:p>
            <a:fld id="{A6705103-2E64-444E-BFDA-EA4AED8CD7A8}" type="slidenum">
              <a:rPr lang="da-DK" smtClean="0"/>
              <a:t>28</a:t>
            </a:fld>
            <a:endParaRPr lang="da-DK"/>
          </a:p>
        </p:txBody>
      </p:sp>
    </p:spTree>
    <p:extLst>
      <p:ext uri="{BB962C8B-B14F-4D97-AF65-F5344CB8AC3E}">
        <p14:creationId xmlns:p14="http://schemas.microsoft.com/office/powerpoint/2010/main" val="3017506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Belastningen på kroppen kan være meget forskellig fra sport til sport. Der er også meget forskel på belastningen på kroppen mellem vægtbærende og ikke vægtbærende sportsgrene, på distance versus sprint sportsgrene. </a:t>
            </a:r>
          </a:p>
          <a:p>
            <a:r>
              <a:rPr lang="da-DK"/>
              <a:t>Man kan derfor ikke give en regel omkring restitutionstid. </a:t>
            </a:r>
          </a:p>
        </p:txBody>
      </p:sp>
      <p:sp>
        <p:nvSpPr>
          <p:cNvPr id="4" name="Slide Number Placeholder 3"/>
          <p:cNvSpPr>
            <a:spLocks noGrp="1"/>
          </p:cNvSpPr>
          <p:nvPr>
            <p:ph type="sldNum" sz="quarter" idx="10"/>
          </p:nvPr>
        </p:nvSpPr>
        <p:spPr/>
        <p:txBody>
          <a:bodyPr/>
          <a:lstStyle/>
          <a:p>
            <a:fld id="{A6705103-2E64-444E-BFDA-EA4AED8CD7A8}" type="slidenum">
              <a:rPr lang="da-DK" smtClean="0"/>
              <a:t>29</a:t>
            </a:fld>
            <a:endParaRPr lang="da-DK"/>
          </a:p>
        </p:txBody>
      </p:sp>
    </p:spTree>
    <p:extLst>
      <p:ext uri="{BB962C8B-B14F-4D97-AF65-F5344CB8AC3E}">
        <p14:creationId xmlns:p14="http://schemas.microsoft.com/office/powerpoint/2010/main" val="307109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853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Det er en balancegang at finde den rette træningsmængde </a:t>
            </a:r>
            <a:r>
              <a:rPr lang="da-DK" err="1"/>
              <a:t>ift</a:t>
            </a:r>
            <a:r>
              <a:rPr lang="da-DK"/>
              <a:t> restitution.</a:t>
            </a:r>
          </a:p>
          <a:p>
            <a:r>
              <a:rPr lang="da-DK"/>
              <a:t>Hvis man skal udvikle sig fysisk kræver det at man træner med et passende interval. </a:t>
            </a:r>
          </a:p>
          <a:p>
            <a:r>
              <a:rPr lang="da-DK"/>
              <a:t>Træner man for ofte, altså med for korte intervaller således at man ikke kan nå at restituere, kan man opleve tilbagegang eller nedsat effekt på performance, som øget træthed eller øget skadesrisiko.</a:t>
            </a:r>
          </a:p>
          <a:p>
            <a:endParaRPr lang="da-DK"/>
          </a:p>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30</a:t>
            </a:fld>
            <a:endParaRPr lang="da-DK"/>
          </a:p>
        </p:txBody>
      </p:sp>
    </p:spTree>
    <p:extLst>
      <p:ext uri="{BB962C8B-B14F-4D97-AF65-F5344CB8AC3E}">
        <p14:creationId xmlns:p14="http://schemas.microsoft.com/office/powerpoint/2010/main" val="1472436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Tegning er fra </a:t>
            </a:r>
            <a:r>
              <a:rPr lang="da-DK" err="1"/>
              <a:t>Runningphysio</a:t>
            </a:r>
            <a:endParaRPr lang="da-DK"/>
          </a:p>
          <a:p>
            <a:endParaRPr lang="da-DK"/>
          </a:p>
          <a:p>
            <a:r>
              <a:rPr lang="da-DK"/>
              <a:t>For at undgå skader handler det om at finde balancen. </a:t>
            </a:r>
          </a:p>
          <a:p>
            <a:r>
              <a:rPr lang="da-DK"/>
              <a:t>Tegningen illustrerer de elementer man skal tage højde for, når man skal undgå skader – træningsbelastning og vævs kapaciteten.</a:t>
            </a:r>
          </a:p>
        </p:txBody>
      </p:sp>
      <p:sp>
        <p:nvSpPr>
          <p:cNvPr id="4" name="Slide Number Placeholder 3"/>
          <p:cNvSpPr>
            <a:spLocks noGrp="1"/>
          </p:cNvSpPr>
          <p:nvPr>
            <p:ph type="sldNum" sz="quarter" idx="10"/>
          </p:nvPr>
        </p:nvSpPr>
        <p:spPr/>
        <p:txBody>
          <a:bodyPr/>
          <a:lstStyle/>
          <a:p>
            <a:fld id="{A6705103-2E64-444E-BFDA-EA4AED8CD7A8}" type="slidenum">
              <a:rPr lang="da-DK" smtClean="0"/>
              <a:t>31</a:t>
            </a:fld>
            <a:endParaRPr lang="da-DK"/>
          </a:p>
        </p:txBody>
      </p:sp>
    </p:spTree>
    <p:extLst>
      <p:ext uri="{BB962C8B-B14F-4D97-AF65-F5344CB8AC3E}">
        <p14:creationId xmlns:p14="http://schemas.microsoft.com/office/powerpoint/2010/main" val="2916711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32</a:t>
            </a:fld>
            <a:endParaRPr lang="da-DK"/>
          </a:p>
        </p:txBody>
      </p:sp>
    </p:spTree>
    <p:extLst>
      <p:ext uri="{BB962C8B-B14F-4D97-AF65-F5344CB8AC3E}">
        <p14:creationId xmlns:p14="http://schemas.microsoft.com/office/powerpoint/2010/main" val="1287550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33</a:t>
            </a:fld>
            <a:endParaRPr lang="da-DK"/>
          </a:p>
        </p:txBody>
      </p:sp>
    </p:spTree>
    <p:extLst>
      <p:ext uri="{BB962C8B-B14F-4D97-AF65-F5344CB8AC3E}">
        <p14:creationId xmlns:p14="http://schemas.microsoft.com/office/powerpoint/2010/main" val="3055984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34</a:t>
            </a:fld>
            <a:endParaRPr lang="da-DK"/>
          </a:p>
        </p:txBody>
      </p:sp>
    </p:spTree>
    <p:extLst>
      <p:ext uri="{BB962C8B-B14F-4D97-AF65-F5344CB8AC3E}">
        <p14:creationId xmlns:p14="http://schemas.microsoft.com/office/powerpoint/2010/main" val="24992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Træningen bør være tilpasset til atleten og bør være tilpasset </a:t>
            </a:r>
            <a:r>
              <a:rPr lang="da-DK" err="1"/>
              <a:t>ift</a:t>
            </a:r>
            <a:r>
              <a:rPr lang="da-DK"/>
              <a:t> niveau/sæson mv.</a:t>
            </a:r>
          </a:p>
          <a:p>
            <a:r>
              <a:rPr lang="da-DK"/>
              <a:t>Atleten kan have svært ved at påvirke denne del selv. Det forventes at trænerne har den fornødne kendskab til træningsplanlægning, herunder progression, specificitet og variation.</a:t>
            </a:r>
          </a:p>
          <a:p>
            <a:r>
              <a:rPr lang="da-DK"/>
              <a:t>For unge atleter er det stadig vigtigt at træningen er sjov/legende og varieret</a:t>
            </a:r>
          </a:p>
        </p:txBody>
      </p:sp>
      <p:sp>
        <p:nvSpPr>
          <p:cNvPr id="4" name="Pladsholder til slidenummer 3"/>
          <p:cNvSpPr>
            <a:spLocks noGrp="1"/>
          </p:cNvSpPr>
          <p:nvPr>
            <p:ph type="sldNum" sz="quarter" idx="5"/>
          </p:nvPr>
        </p:nvSpPr>
        <p:spPr/>
        <p:txBody>
          <a:bodyPr/>
          <a:lstStyle/>
          <a:p>
            <a:fld id="{A6705103-2E64-444E-BFDA-EA4AED8CD7A8}" type="slidenum">
              <a:rPr lang="da-DK" smtClean="0"/>
              <a:t>36</a:t>
            </a:fld>
            <a:endParaRPr lang="da-DK"/>
          </a:p>
        </p:txBody>
      </p:sp>
    </p:spTree>
    <p:extLst>
      <p:ext uri="{BB962C8B-B14F-4D97-AF65-F5344CB8AC3E}">
        <p14:creationId xmlns:p14="http://schemas.microsoft.com/office/powerpoint/2010/main" val="3122861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Grundprincipperne for træning</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37</a:t>
            </a:fld>
            <a:endParaRPr lang="da-DK"/>
          </a:p>
        </p:txBody>
      </p:sp>
    </p:spTree>
    <p:extLst>
      <p:ext uri="{BB962C8B-B14F-4D97-AF65-F5344CB8AC3E}">
        <p14:creationId xmlns:p14="http://schemas.microsoft.com/office/powerpoint/2010/main" val="3646358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Hør hvad Team Danmarks fysiske træner Mads Brink har at sige omkring træning</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38</a:t>
            </a:fld>
            <a:endParaRPr lang="da-DK"/>
          </a:p>
        </p:txBody>
      </p:sp>
    </p:spTree>
    <p:extLst>
      <p:ext uri="{BB962C8B-B14F-4D97-AF65-F5344CB8AC3E}">
        <p14:creationId xmlns:p14="http://schemas.microsoft.com/office/powerpoint/2010/main" val="1695645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a:solidFill>
                  <a:srgbClr val="2D2D2D"/>
                </a:solidFill>
                <a:effectLst/>
                <a:latin typeface="AktivGrotesk"/>
              </a:rPr>
              <a:t>Søvn er en vigtig del af basen i din restitution, da det, ligesom din kost og mental og social velvære – er et basalt behov, der skal opfyldes, for at din krop og dit hoved kan fungere optimalt. Med den rette kvantitet og kvalitet af søvn – og dermed de søvncyklusser du gennemgår på en nat – får du optimale betingelser for restitution.</a:t>
            </a:r>
            <a:endParaRPr lang="da-DK"/>
          </a:p>
          <a:p>
            <a:endParaRPr lang="da-DK"/>
          </a:p>
          <a:p>
            <a:r>
              <a:rPr lang="da-DK"/>
              <a:t>At sove +8timer er skadesforebyggende og bør derfor prioriteres</a:t>
            </a:r>
          </a:p>
        </p:txBody>
      </p:sp>
      <p:sp>
        <p:nvSpPr>
          <p:cNvPr id="4" name="Pladsholder til slidenummer 3"/>
          <p:cNvSpPr>
            <a:spLocks noGrp="1"/>
          </p:cNvSpPr>
          <p:nvPr>
            <p:ph type="sldNum" sz="quarter" idx="5"/>
          </p:nvPr>
        </p:nvSpPr>
        <p:spPr/>
        <p:txBody>
          <a:bodyPr/>
          <a:lstStyle/>
          <a:p>
            <a:fld id="{A6705103-2E64-444E-BFDA-EA4AED8CD7A8}" type="slidenum">
              <a:rPr lang="da-DK" smtClean="0"/>
              <a:t>39</a:t>
            </a:fld>
            <a:endParaRPr lang="da-DK"/>
          </a:p>
        </p:txBody>
      </p:sp>
    </p:spTree>
    <p:extLst>
      <p:ext uri="{BB962C8B-B14F-4D97-AF65-F5344CB8AC3E}">
        <p14:creationId xmlns:p14="http://schemas.microsoft.com/office/powerpoint/2010/main" val="2858930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Rådene her er skabt til den voksne atlet, men kan sagtens bruges til unge atleter også.</a:t>
            </a:r>
          </a:p>
          <a:p>
            <a:r>
              <a:rPr lang="da-DK"/>
              <a:t>God søvnhygiejne er noget som selv unge atleter kan arbejde med. </a:t>
            </a:r>
            <a:r>
              <a:rPr lang="da-DK">
                <a:solidFill>
                  <a:srgbClr val="2D2D2D"/>
                </a:solidFill>
                <a:latin typeface="AktivGrotesk"/>
              </a:rPr>
              <a:t>Søvn er, </a:t>
            </a:r>
            <a:r>
              <a:rPr lang="da-DK" b="0" i="0">
                <a:solidFill>
                  <a:srgbClr val="2D2D2D"/>
                </a:solidFill>
                <a:effectLst/>
                <a:latin typeface="AktivGrotesk"/>
              </a:rPr>
              <a:t>ligesom din kost og mental og social velvære – et basalt behov, der skal opfyldes, for at din krop og dit hoved kan fungere optimalt. </a:t>
            </a:r>
          </a:p>
          <a:p>
            <a:pPr algn="l"/>
            <a:r>
              <a:rPr lang="da-DK" b="0" i="0">
                <a:solidFill>
                  <a:srgbClr val="2D2D2D"/>
                </a:solidFill>
                <a:effectLst/>
                <a:latin typeface="AktivGrotesk"/>
              </a:rPr>
              <a:t>Med den rette kvantitet og kvalitet af søvn – og dermed de søvncyklusser du gennemgår på en nat – får du optimale betingelser for restitution.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Det kan ikke anbefales at anvende mobil/tablets lige inden sengetid, gå i seng samme tid hver dag for at sikre en jævn søvnrytme.</a:t>
            </a:r>
          </a:p>
          <a:p>
            <a:pPr algn="l"/>
            <a:endParaRPr lang="da-DK" b="0" i="0">
              <a:solidFill>
                <a:srgbClr val="2D2D2D"/>
              </a:solidFill>
              <a:effectLst/>
              <a:latin typeface="AktivGrotesk"/>
            </a:endParaRP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40</a:t>
            </a:fld>
            <a:endParaRPr lang="da-DK"/>
          </a:p>
        </p:txBody>
      </p:sp>
    </p:spTree>
    <p:extLst>
      <p:ext uri="{BB962C8B-B14F-4D97-AF65-F5344CB8AC3E}">
        <p14:creationId xmlns:p14="http://schemas.microsoft.com/office/powerpoint/2010/main" val="3203501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Tegning: kun for layout! – kan slettes</a:t>
            </a:r>
          </a:p>
          <a:p>
            <a:endParaRPr lang="da-DK"/>
          </a:p>
          <a:p>
            <a:r>
              <a:rPr lang="da-DK"/>
              <a:t>Atleten er ikke forberedt på skaden og skaden kan ikke altid forebygges.</a:t>
            </a:r>
          </a:p>
          <a:p>
            <a:r>
              <a:rPr lang="da-DK"/>
              <a:t>Skaden opstår pludseligt og kroppen udsættes for en så kraftfuld påvirkning, at der kan opstå vrid i led, træk i muskler og sener eller tryk og slag på knogler, der gør at en eller flere af disse vævstyper rives over eller knækker.</a:t>
            </a:r>
          </a:p>
          <a:p>
            <a:r>
              <a:rPr lang="da-DK"/>
              <a:t>Få eleverne til at nævne nogle sportsgrene, hvor akutte skader hyppigt kan opstå fx håndbold, fodbold (sammenstød med modspiller), kampsport</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4</a:t>
            </a:fld>
            <a:endParaRPr lang="da-DK"/>
          </a:p>
        </p:txBody>
      </p:sp>
    </p:spTree>
    <p:extLst>
      <p:ext uri="{BB962C8B-B14F-4D97-AF65-F5344CB8AC3E}">
        <p14:creationId xmlns:p14="http://schemas.microsoft.com/office/powerpoint/2010/main" val="670870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41</a:t>
            </a:fld>
            <a:endParaRPr lang="da-DK"/>
          </a:p>
        </p:txBody>
      </p:sp>
    </p:spTree>
    <p:extLst>
      <p:ext uri="{BB962C8B-B14F-4D97-AF65-F5344CB8AC3E}">
        <p14:creationId xmlns:p14="http://schemas.microsoft.com/office/powerpoint/2010/main" val="974473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Hør hvad Team Danmarks fysiolog Lars Johansen har at sige omkring søvn</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42</a:t>
            </a:fld>
            <a:endParaRPr lang="da-DK"/>
          </a:p>
        </p:txBody>
      </p:sp>
    </p:spTree>
    <p:extLst>
      <p:ext uri="{BB962C8B-B14F-4D97-AF65-F5344CB8AC3E}">
        <p14:creationId xmlns:p14="http://schemas.microsoft.com/office/powerpoint/2010/main" val="1999781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43</a:t>
            </a:fld>
            <a:endParaRPr lang="da-DK"/>
          </a:p>
        </p:txBody>
      </p:sp>
    </p:spTree>
    <p:extLst>
      <p:ext uri="{BB962C8B-B14F-4D97-AF65-F5344CB8AC3E}">
        <p14:creationId xmlns:p14="http://schemas.microsoft.com/office/powerpoint/2010/main" val="2546284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44</a:t>
            </a:fld>
            <a:endParaRPr lang="da-DK"/>
          </a:p>
        </p:txBody>
      </p:sp>
    </p:spTree>
    <p:extLst>
      <p:ext uri="{BB962C8B-B14F-4D97-AF65-F5344CB8AC3E}">
        <p14:creationId xmlns:p14="http://schemas.microsoft.com/office/powerpoint/2010/main" val="260126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Knogle: ofte et direkte slag eller en anden stresspåvirkning, hvor kræfter overgår knoglens modstandsstyrke. Der findes flere forskellige brudtyper, som kan kræve forskellige behandling afhængig af om leddet er vægtbærende, er </a:t>
            </a:r>
            <a:r>
              <a:rPr lang="da-DK" err="1"/>
              <a:t>stabilit</a:t>
            </a:r>
            <a:r>
              <a:rPr lang="da-DK"/>
              <a:t>/ustabilt, risiko for dårlig heling mm.</a:t>
            </a:r>
          </a:p>
          <a:p>
            <a:r>
              <a:rPr lang="da-DK"/>
              <a:t>Led: leddet kommer i en yderstilling, hvor der ikke er muskulær, </a:t>
            </a:r>
            <a:r>
              <a:rPr lang="da-DK" err="1"/>
              <a:t>ligamentær</a:t>
            </a:r>
            <a:r>
              <a:rPr lang="da-DK"/>
              <a:t> og </a:t>
            </a:r>
            <a:r>
              <a:rPr lang="da-DK" err="1"/>
              <a:t>ledmæssig</a:t>
            </a:r>
            <a:r>
              <a:rPr lang="da-DK"/>
              <a:t> stabilitet. Typiske led der kan gå af led er fingre, knæskal eller skulder. Når et led har været ude af led, bør man altid tilses på skadestue.</a:t>
            </a:r>
          </a:p>
          <a:p>
            <a:endParaRPr lang="da-DK"/>
          </a:p>
          <a:p>
            <a:r>
              <a:rPr lang="da-DK"/>
              <a:t>Muskel: muskelfiberskader sker oftest, når man udsætter musklen for en kraft acceleration/træk på muskelvævet. Muskelskader kan dog også ske ved et direkte og kraftfuld slag på musklen. Afhængig af muskelskadens størrelse rives flere dele af musklens fibre/bundter over. Musklen skal stimuleres under kontrolleret load for at hele. Pause gør ikke musklen stærk og derfor kan man risikere en </a:t>
            </a:r>
            <a:r>
              <a:rPr lang="da-DK" err="1"/>
              <a:t>reskade</a:t>
            </a:r>
            <a:r>
              <a:rPr lang="da-DK"/>
              <a:t>, hvis man ikke laver passende genoptræning efter en muskelfiberskade.</a:t>
            </a:r>
          </a:p>
          <a:p>
            <a:endParaRPr lang="da-DK"/>
          </a:p>
          <a:p>
            <a:r>
              <a:rPr lang="da-DK"/>
              <a:t>Sene: </a:t>
            </a:r>
            <a:r>
              <a:rPr lang="da-DK" err="1"/>
              <a:t>seneskader</a:t>
            </a:r>
            <a:r>
              <a:rPr lang="da-DK"/>
              <a:t>/ruptur er sjældne hos børn og unge, da det ofte er knogler der går i stykker først (hvor senen hæfter). </a:t>
            </a:r>
            <a:r>
              <a:rPr lang="da-DK" err="1"/>
              <a:t>Seneruptur</a:t>
            </a:r>
            <a:r>
              <a:rPr lang="da-DK"/>
              <a:t> sker oftest ved en kraftfuld bevægelse fx hop (</a:t>
            </a:r>
            <a:r>
              <a:rPr lang="da-DK" err="1"/>
              <a:t>achilles</a:t>
            </a:r>
            <a:r>
              <a:rPr lang="da-DK"/>
              <a:t>) eller et tungt løft (bicepssene)</a:t>
            </a:r>
          </a:p>
          <a:p>
            <a:r>
              <a:rPr lang="da-DK"/>
              <a:t>Ligament: ledbåndet strækkes ud over dens normale strækkeevne. Der kan ske en hel eller delvis overrivning/forstrækning af ledbåndet. Typisk vil man se ledbåndsskader i ankel (ankelforstuvning) og fingre. I værste fald kan man rive et ligament over i knæet (korsbånd eller sideledbånd), som kan kræve operation og en længere pause, hvor vævet og musklerne omkring genoptrænes.</a:t>
            </a:r>
          </a:p>
        </p:txBody>
      </p:sp>
      <p:sp>
        <p:nvSpPr>
          <p:cNvPr id="4" name="Slide Number Placeholder 3"/>
          <p:cNvSpPr>
            <a:spLocks noGrp="1"/>
          </p:cNvSpPr>
          <p:nvPr>
            <p:ph type="sldNum" sz="quarter" idx="10"/>
          </p:nvPr>
        </p:nvSpPr>
        <p:spPr/>
        <p:txBody>
          <a:bodyPr/>
          <a:lstStyle/>
          <a:p>
            <a:fld id="{A6705103-2E64-444E-BFDA-EA4AED8CD7A8}" type="slidenum">
              <a:rPr lang="da-DK" smtClean="0"/>
              <a:t>5</a:t>
            </a:fld>
            <a:endParaRPr lang="da-DK"/>
          </a:p>
        </p:txBody>
      </p:sp>
    </p:spTree>
    <p:extLst>
      <p:ext uri="{BB962C8B-B14F-4D97-AF65-F5344CB8AC3E}">
        <p14:creationId xmlns:p14="http://schemas.microsoft.com/office/powerpoint/2010/main" val="23219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Drøft elevernes egne erfaringer.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380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Tegning fra: </a:t>
            </a:r>
            <a:r>
              <a:rPr lang="da-DK">
                <a:hlinkClick r:id="rId3"/>
              </a:rPr>
              <a:t>Knæets anatomi - Ondt i knæet (ondtiknaet.dk)</a:t>
            </a:r>
            <a:endParaRPr lang="da-DK"/>
          </a:p>
          <a:p>
            <a:endParaRPr lang="da-DK"/>
          </a:p>
          <a:p>
            <a:r>
              <a:rPr lang="da-DK"/>
              <a:t>Snak omkring de forskellige anatomiske strukturer og definér dem via den anatomisk illustration (knogle (læg- og skinneben), muskel (</a:t>
            </a:r>
            <a:r>
              <a:rPr lang="da-DK" err="1"/>
              <a:t>quadriceps</a:t>
            </a:r>
            <a:r>
              <a:rPr lang="da-DK"/>
              <a:t>/</a:t>
            </a:r>
            <a:r>
              <a:rPr lang="da-DK" err="1"/>
              <a:t>firehovedetknæstrækker</a:t>
            </a:r>
            <a:r>
              <a:rPr lang="da-DK"/>
              <a:t>), sene (knæskalssenen), ligamenter (korsbånd og sideledbånd)</a:t>
            </a:r>
          </a:p>
          <a:p>
            <a:r>
              <a:rPr lang="da-DK"/>
              <a:t>Knogle</a:t>
            </a:r>
          </a:p>
          <a:p>
            <a:r>
              <a:rPr lang="da-DK"/>
              <a:t>Muskler</a:t>
            </a:r>
          </a:p>
          <a:p>
            <a:r>
              <a:rPr lang="da-DK"/>
              <a:t>Sene</a:t>
            </a:r>
          </a:p>
          <a:p>
            <a:r>
              <a:rPr lang="da-DK"/>
              <a:t>Ligament</a:t>
            </a:r>
          </a:p>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4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Overbelastningsskader er typiske skader i sportsgrene med mange gentagelser. Skaden kan være svær at opdage, da man ofte ikke mærker noget, når man først er varm.</a:t>
            </a:r>
          </a:p>
          <a:p>
            <a:endParaRPr lang="da-DK"/>
          </a:p>
          <a:p>
            <a:r>
              <a:rPr lang="da-DK"/>
              <a:t>Få gerne eleverne til at nævne nogle sportsgrene, hvor overbelastningsskader hyppigt opstår fx svømning, badminton, cykling, løb</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8</a:t>
            </a:fld>
            <a:endParaRPr lang="da-DK"/>
          </a:p>
        </p:txBody>
      </p:sp>
    </p:spTree>
    <p:extLst>
      <p:ext uri="{BB962C8B-B14F-4D97-AF65-F5344CB8AC3E}">
        <p14:creationId xmlns:p14="http://schemas.microsoft.com/office/powerpoint/2010/main" val="1137453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Snak om kroppens anatomi og hvordan overbelastning kan komme til udtryk</a:t>
            </a:r>
          </a:p>
          <a:p>
            <a:r>
              <a:rPr lang="da-DK"/>
              <a:t>Knogler: overbelastning kan forekomme som stressfraktur</a:t>
            </a:r>
          </a:p>
          <a:p>
            <a:r>
              <a:rPr lang="da-DK"/>
              <a:t>Muskler: muskler kan spænde op ved for meget belastning og det kan i sidste ende resultere i en akut skade som </a:t>
            </a:r>
            <a:r>
              <a:rPr lang="da-DK" err="1"/>
              <a:t>fibersprægning</a:t>
            </a:r>
            <a:endParaRPr lang="da-DK"/>
          </a:p>
          <a:p>
            <a:r>
              <a:rPr lang="da-DK"/>
              <a:t>Sene: sener kan blive tykke og irriteret</a:t>
            </a:r>
          </a:p>
          <a:p>
            <a:endParaRPr lang="da-DK"/>
          </a:p>
          <a:p>
            <a:r>
              <a:rPr lang="da-DK"/>
              <a:t>Gennemgå områder hvor de typiske overbelastningsskader opstår. Ud for hvert område er der nævnt en sportsgren, hvor man vil kunne opleve en skade her</a:t>
            </a:r>
          </a:p>
          <a:p>
            <a:pPr marL="228600" indent="-228600">
              <a:buAutoNum type="arabicPeriod"/>
            </a:pPr>
            <a:r>
              <a:rPr lang="da-DK"/>
              <a:t>Tennisalbue (yderside af albue) – </a:t>
            </a:r>
            <a:r>
              <a:rPr lang="da-DK" err="1"/>
              <a:t>ketchersport</a:t>
            </a:r>
            <a:r>
              <a:rPr lang="da-DK"/>
              <a:t> (tennis/golf)</a:t>
            </a:r>
          </a:p>
          <a:p>
            <a:pPr marL="228600" indent="-228600">
              <a:buAutoNum type="arabicPeriod"/>
            </a:pPr>
            <a:r>
              <a:rPr lang="da-DK"/>
              <a:t>Golfalbue (inderside af albue) – </a:t>
            </a:r>
            <a:r>
              <a:rPr lang="da-DK" err="1"/>
              <a:t>ketchersport</a:t>
            </a:r>
            <a:r>
              <a:rPr lang="da-DK"/>
              <a:t> (golf/badminton)</a:t>
            </a:r>
          </a:p>
          <a:p>
            <a:pPr marL="228600" indent="-228600">
              <a:buAutoNum type="arabicPeriod"/>
            </a:pPr>
            <a:r>
              <a:rPr lang="da-DK"/>
              <a:t>Skulder – bicepssene – overhåndssports fx håndbold, svømning</a:t>
            </a:r>
          </a:p>
          <a:p>
            <a:pPr marL="228600" indent="-228600">
              <a:buAutoNum type="arabicPeriod"/>
            </a:pPr>
            <a:r>
              <a:rPr lang="da-DK"/>
              <a:t>Skulder: </a:t>
            </a:r>
            <a:r>
              <a:rPr lang="da-DK" err="1"/>
              <a:t>rotatorcuffen</a:t>
            </a:r>
            <a:r>
              <a:rPr lang="da-DK"/>
              <a:t>/ m. </a:t>
            </a:r>
            <a:r>
              <a:rPr lang="da-DK" err="1"/>
              <a:t>supraspinatus</a:t>
            </a:r>
            <a:r>
              <a:rPr lang="da-DK"/>
              <a:t> – overhåndssport fx håndbold/svømning</a:t>
            </a:r>
          </a:p>
          <a:p>
            <a:pPr marL="228600" indent="-228600">
              <a:buAutoNum type="arabicPeriod"/>
            </a:pPr>
            <a:r>
              <a:rPr lang="da-DK"/>
              <a:t>Hoftebøjer – sprint/retningsskifte fx fodbold, badminton</a:t>
            </a:r>
          </a:p>
          <a:p>
            <a:pPr marL="228600" indent="-228600">
              <a:buAutoNum type="arabicPeriod"/>
            </a:pPr>
            <a:r>
              <a:rPr lang="da-DK"/>
              <a:t>Baglårs hæfte ved balle – sprint </a:t>
            </a:r>
          </a:p>
          <a:p>
            <a:pPr marL="228600" indent="-228600">
              <a:buAutoNum type="arabicPeriod"/>
            </a:pPr>
            <a:r>
              <a:rPr lang="da-DK"/>
              <a:t>Yderside af hofte (</a:t>
            </a:r>
            <a:r>
              <a:rPr lang="da-DK" err="1"/>
              <a:t>trochanter</a:t>
            </a:r>
            <a:r>
              <a:rPr lang="da-DK"/>
              <a:t>) - løb</a:t>
            </a:r>
          </a:p>
          <a:p>
            <a:pPr marL="228600" indent="-228600">
              <a:buAutoNum type="arabicPeriod"/>
            </a:pPr>
            <a:r>
              <a:rPr lang="da-DK"/>
              <a:t>Lyske – sprint/retningsskifte fx fodbold</a:t>
            </a:r>
          </a:p>
          <a:p>
            <a:pPr marL="228600" indent="-228600">
              <a:buAutoNum type="arabicPeriod"/>
            </a:pPr>
            <a:r>
              <a:rPr lang="da-DK"/>
              <a:t>Knæskalssene (springerknæ) – sport med hop fx volley, badminton</a:t>
            </a:r>
          </a:p>
          <a:p>
            <a:pPr marL="228600" indent="-228600">
              <a:buAutoNum type="arabicPeriod"/>
            </a:pPr>
            <a:r>
              <a:rPr lang="da-DK" err="1"/>
              <a:t>Achillessene</a:t>
            </a:r>
            <a:r>
              <a:rPr lang="da-DK"/>
              <a:t> - løb</a:t>
            </a:r>
          </a:p>
          <a:p>
            <a:pPr marL="228600" indent="-228600">
              <a:buAutoNum type="arabicPeriod"/>
            </a:pPr>
            <a:r>
              <a:rPr lang="da-DK"/>
              <a:t>Svangsene (</a:t>
            </a:r>
            <a:r>
              <a:rPr lang="da-DK" err="1"/>
              <a:t>fascia</a:t>
            </a:r>
            <a:r>
              <a:rPr lang="da-DK"/>
              <a:t> </a:t>
            </a:r>
            <a:r>
              <a:rPr lang="da-DK" err="1"/>
              <a:t>plantaris</a:t>
            </a:r>
            <a:r>
              <a:rPr lang="da-DK"/>
              <a:t>) - løb</a:t>
            </a:r>
          </a:p>
          <a:p>
            <a:endParaRPr lang="da-DK"/>
          </a:p>
        </p:txBody>
      </p:sp>
      <p:sp>
        <p:nvSpPr>
          <p:cNvPr id="4" name="Slide Number Placeholder 3"/>
          <p:cNvSpPr>
            <a:spLocks noGrp="1"/>
          </p:cNvSpPr>
          <p:nvPr>
            <p:ph type="sldNum" sz="quarter" idx="10"/>
          </p:nvPr>
        </p:nvSpPr>
        <p:spPr/>
        <p:txBody>
          <a:bodyPr/>
          <a:lstStyle/>
          <a:p>
            <a:fld id="{A6705103-2E64-444E-BFDA-EA4AED8CD7A8}" type="slidenum">
              <a:rPr lang="da-DK" smtClean="0"/>
              <a:t>9</a:t>
            </a:fld>
            <a:endParaRPr lang="da-DK"/>
          </a:p>
        </p:txBody>
      </p:sp>
    </p:spTree>
    <p:extLst>
      <p:ext uri="{BB962C8B-B14F-4D97-AF65-F5344CB8AC3E}">
        <p14:creationId xmlns:p14="http://schemas.microsoft.com/office/powerpoint/2010/main" val="131626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3E6A-ACAB-144A-8DA3-E466382659F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Subtitle 2">
            <a:extLst>
              <a:ext uri="{FF2B5EF4-FFF2-40B4-BE49-F238E27FC236}">
                <a16:creationId xmlns:a16="http://schemas.microsoft.com/office/drawing/2014/main" id="{FAFE1B0E-C1EC-BE41-A1AF-E6A87D344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Date Placeholder 3">
            <a:extLst>
              <a:ext uri="{FF2B5EF4-FFF2-40B4-BE49-F238E27FC236}">
                <a16:creationId xmlns:a16="http://schemas.microsoft.com/office/drawing/2014/main" id="{97EDFA4B-E37B-6A4F-8A15-348AADFACB07}"/>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999A5ED5-830E-004B-9361-E94E4E08549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659986-9702-5449-810E-4FFF61FF526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87674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0583-1925-9C4C-B599-B06EECFF03F8}"/>
              </a:ext>
            </a:extLst>
          </p:cNvPr>
          <p:cNvSpPr>
            <a:spLocks noGrp="1"/>
          </p:cNvSpPr>
          <p:nvPr>
            <p:ph type="title"/>
          </p:nvPr>
        </p:nvSpPr>
        <p:spPr/>
        <p:txBody>
          <a:bodyPr/>
          <a:lstStyle/>
          <a:p>
            <a:r>
              <a:rPr lang="da-DK"/>
              <a:t>Klik for at redigere titeltypografien i masteren</a:t>
            </a:r>
          </a:p>
        </p:txBody>
      </p:sp>
      <p:sp>
        <p:nvSpPr>
          <p:cNvPr id="3" name="Vertical Text Placeholder 2">
            <a:extLst>
              <a:ext uri="{FF2B5EF4-FFF2-40B4-BE49-F238E27FC236}">
                <a16:creationId xmlns:a16="http://schemas.microsoft.com/office/drawing/2014/main" id="{F0F9C706-7B6C-4048-8785-F0DB4FA5383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66F6141F-7D0B-F64D-A9E2-1BF02DCDA8FD}"/>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1F8C7C68-FD56-E14B-B20F-76020E52A31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8D77A9C-23D5-BA4A-B436-6FAE3924872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44717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0335E-9424-A64E-B97D-51482303B7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a:extLst>
              <a:ext uri="{FF2B5EF4-FFF2-40B4-BE49-F238E27FC236}">
                <a16:creationId xmlns:a16="http://schemas.microsoft.com/office/drawing/2014/main" id="{7C7AECF0-E840-DA48-9513-BEB726FFDB5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C0831CD8-8E03-044A-9EDD-35B0D96A598A}"/>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1039D2F0-7073-A749-B225-50A9D442B85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FCCC37B-87A4-CE42-AC0E-94579306A72A}"/>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98031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875325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2267445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400760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42296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E885EFBB-F7BB-4544-A6B0-B73A3BB2C0C1}" type="datetimeFigureOut">
              <a:rPr lang="da-DK" smtClean="0"/>
              <a:t>04-10-2022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4138836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fld id="{E885EFBB-F7BB-4544-A6B0-B73A3BB2C0C1}" type="datetimeFigureOut">
              <a:rPr lang="da-DK" smtClean="0"/>
              <a:t>04-10-2022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4114909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885EFBB-F7BB-4544-A6B0-B73A3BB2C0C1}" type="datetimeFigureOut">
              <a:rPr lang="da-DK" smtClean="0"/>
              <a:t>04-10-2022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2354729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244712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0A69-41B1-084A-A047-119CB0D92004}"/>
              </a:ext>
            </a:extLst>
          </p:cNvPr>
          <p:cNvSpPr>
            <a:spLocks noGrp="1"/>
          </p:cNvSpPr>
          <p:nvPr>
            <p:ph type="title"/>
          </p:nvPr>
        </p:nvSpPr>
        <p:spPr/>
        <p:txBody>
          <a:bodyPr/>
          <a:lstStyle>
            <a:lvl1pPr>
              <a:defRPr sz="4000">
                <a:latin typeface="Arial Black" panose="020B0A04020102020204" pitchFamily="34" charset="0"/>
              </a:defRPr>
            </a:lvl1pPr>
          </a:lstStyle>
          <a:p>
            <a:r>
              <a:rPr lang="da-DK" dirty="0"/>
              <a:t>Klik for at redigere titeltypografien i masteren</a:t>
            </a:r>
          </a:p>
        </p:txBody>
      </p:sp>
      <p:sp>
        <p:nvSpPr>
          <p:cNvPr id="3" name="Content Placeholder 2">
            <a:extLst>
              <a:ext uri="{FF2B5EF4-FFF2-40B4-BE49-F238E27FC236}">
                <a16:creationId xmlns:a16="http://schemas.microsoft.com/office/drawing/2014/main" id="{52B6CF1B-B404-694A-907E-2C7A3B23EE73}"/>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a:extLst>
              <a:ext uri="{FF2B5EF4-FFF2-40B4-BE49-F238E27FC236}">
                <a16:creationId xmlns:a16="http://schemas.microsoft.com/office/drawing/2014/main" id="{77FDFA28-26D5-0C41-9546-196AD8AB643C}"/>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44816AC3-5B9C-0444-A53A-E446362F190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F4A4DA5-060B-7445-AF7B-1B1F116DE86C}"/>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2620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E885EFBB-F7BB-4544-A6B0-B73A3BB2C0C1}" type="datetimeFigureOut">
              <a:rPr lang="da-DK" smtClean="0"/>
              <a:t>04-10-2022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421698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42668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04-10-2022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51734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34F-4A4A-BE4C-85C6-692C4D0E170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a:extLst>
              <a:ext uri="{FF2B5EF4-FFF2-40B4-BE49-F238E27FC236}">
                <a16:creationId xmlns:a16="http://schemas.microsoft.com/office/drawing/2014/main" id="{09372EE1-C8C3-9243-ACBC-3ECD69655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a:extLst>
              <a:ext uri="{FF2B5EF4-FFF2-40B4-BE49-F238E27FC236}">
                <a16:creationId xmlns:a16="http://schemas.microsoft.com/office/drawing/2014/main" id="{6B921DCF-46BB-A345-A0E9-4DB9C0B8F74F}"/>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FA1DEB18-4EEB-0548-BEFC-D4B1FF67056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64E9F80-6A1A-684C-8F1F-9B03FCB2FC70}"/>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5532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7B16-2B7B-CC43-A6DD-6F4D998576A7}"/>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A791A4C5-FB3E-B14E-81C9-7EFD69626B4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39D63E03-7D3F-C641-9A0C-5E9F5D02014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5AA03513-1C91-4942-BB7B-DA7460BC94C1}"/>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6" name="Footer Placeholder 5">
            <a:extLst>
              <a:ext uri="{FF2B5EF4-FFF2-40B4-BE49-F238E27FC236}">
                <a16:creationId xmlns:a16="http://schemas.microsoft.com/office/drawing/2014/main" id="{EF3E279B-3137-E648-B42F-D25BB643A08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857F63D-2421-8442-B20B-7FD7EBD5287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8953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343C-EA6C-0D4E-AF4C-F7677785A3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a:extLst>
              <a:ext uri="{FF2B5EF4-FFF2-40B4-BE49-F238E27FC236}">
                <a16:creationId xmlns:a16="http://schemas.microsoft.com/office/drawing/2014/main" id="{FEEBE044-B084-C24B-BC49-9704F9893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CCDD736F-6CF4-474C-9D8C-2E950FB02A7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17A5A584-5D97-7F4C-8412-6EEA0547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8186B358-BA4F-0348-8C38-7E56DEF819C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8C6A0842-CDBA-9440-B1E5-BB2530E9C1B4}"/>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8" name="Footer Placeholder 7">
            <a:extLst>
              <a:ext uri="{FF2B5EF4-FFF2-40B4-BE49-F238E27FC236}">
                <a16:creationId xmlns:a16="http://schemas.microsoft.com/office/drawing/2014/main" id="{28194AE3-3D41-984A-B882-7BC5551AAD48}"/>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F8F07AD-1574-0846-BB75-B40AFF4817E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692507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D568-3D8C-CE4E-8AE8-49DBC0A02DBE}"/>
              </a:ext>
            </a:extLst>
          </p:cNvPr>
          <p:cNvSpPr>
            <a:spLocks noGrp="1"/>
          </p:cNvSpPr>
          <p:nvPr>
            <p:ph type="title"/>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D5F2013A-2090-E54F-AF71-0AD5680B0061}"/>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4" name="Footer Placeholder 3">
            <a:extLst>
              <a:ext uri="{FF2B5EF4-FFF2-40B4-BE49-F238E27FC236}">
                <a16:creationId xmlns:a16="http://schemas.microsoft.com/office/drawing/2014/main" id="{63638D33-0968-A54C-BE07-FD67E91B1B1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F4531D9-876C-CC45-A1D4-7A07EBECB398}"/>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80227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4AEBE-61B2-7341-88F5-BC368883C7A3}"/>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3" name="Footer Placeholder 2">
            <a:extLst>
              <a:ext uri="{FF2B5EF4-FFF2-40B4-BE49-F238E27FC236}">
                <a16:creationId xmlns:a16="http://schemas.microsoft.com/office/drawing/2014/main" id="{3A4A8AFD-BF21-3A42-AC67-27A90C3DEA6E}"/>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AC60187-60B3-BA46-BD99-6F9051AF414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98427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5C72-4CBA-9F40-A865-AA0532F223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a:extLst>
              <a:ext uri="{FF2B5EF4-FFF2-40B4-BE49-F238E27FC236}">
                <a16:creationId xmlns:a16="http://schemas.microsoft.com/office/drawing/2014/main" id="{FCCA2717-4025-2240-986C-4C0413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a:extLst>
              <a:ext uri="{FF2B5EF4-FFF2-40B4-BE49-F238E27FC236}">
                <a16:creationId xmlns:a16="http://schemas.microsoft.com/office/drawing/2014/main" id="{E3DD7EB7-DEB3-384A-8E60-25207E673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21448177-6CDE-A548-9EE2-1AA0C42EF6EC}"/>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6" name="Footer Placeholder 5">
            <a:extLst>
              <a:ext uri="{FF2B5EF4-FFF2-40B4-BE49-F238E27FC236}">
                <a16:creationId xmlns:a16="http://schemas.microsoft.com/office/drawing/2014/main" id="{8F94C9BA-DF15-9B43-AC7F-969FEA7D243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78D477F-F8D2-5241-B3C7-2854C9547AB9}"/>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17258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A19-6E3D-044A-BA6A-AD46FFF5953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a:extLst>
              <a:ext uri="{FF2B5EF4-FFF2-40B4-BE49-F238E27FC236}">
                <a16:creationId xmlns:a16="http://schemas.microsoft.com/office/drawing/2014/main" id="{E2E6BFCB-8E05-F94E-887B-B58BA91A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a:extLst>
              <a:ext uri="{FF2B5EF4-FFF2-40B4-BE49-F238E27FC236}">
                <a16:creationId xmlns:a16="http://schemas.microsoft.com/office/drawing/2014/main" id="{7E8C99C6-AC6D-5F41-8E13-4604BC29A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947F3046-D815-C74E-BC2B-DFDA6BF9394E}"/>
              </a:ext>
            </a:extLst>
          </p:cNvPr>
          <p:cNvSpPr>
            <a:spLocks noGrp="1"/>
          </p:cNvSpPr>
          <p:nvPr>
            <p:ph type="dt" sz="half" idx="10"/>
          </p:nvPr>
        </p:nvSpPr>
        <p:spPr/>
        <p:txBody>
          <a:bodyPr/>
          <a:lstStyle/>
          <a:p>
            <a:fld id="{6456FB8D-EF4B-2C45-9869-371CC6E57A99}" type="datetimeFigureOut">
              <a:rPr lang="da-DK" smtClean="0"/>
              <a:t>04-10-2022</a:t>
            </a:fld>
            <a:endParaRPr lang="da-DK"/>
          </a:p>
        </p:txBody>
      </p:sp>
      <p:sp>
        <p:nvSpPr>
          <p:cNvPr id="6" name="Footer Placeholder 5">
            <a:extLst>
              <a:ext uri="{FF2B5EF4-FFF2-40B4-BE49-F238E27FC236}">
                <a16:creationId xmlns:a16="http://schemas.microsoft.com/office/drawing/2014/main" id="{6DCA33BE-366E-CA4C-9917-89D0280CA90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557D7EE-5D68-0047-9D22-D8E2A1B899D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70663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78359-D0B2-954C-BFED-C292A262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9D15EA43-D3E8-1642-9C2A-C6777636E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5888A887-3BCD-6141-B7D3-84F347423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FB8D-EF4B-2C45-9869-371CC6E57A99}" type="datetimeFigureOut">
              <a:rPr lang="da-DK" smtClean="0"/>
              <a:t>04-10-2022</a:t>
            </a:fld>
            <a:endParaRPr lang="da-DK"/>
          </a:p>
        </p:txBody>
      </p:sp>
      <p:sp>
        <p:nvSpPr>
          <p:cNvPr id="5" name="Footer Placeholder 4">
            <a:extLst>
              <a:ext uri="{FF2B5EF4-FFF2-40B4-BE49-F238E27FC236}">
                <a16:creationId xmlns:a16="http://schemas.microsoft.com/office/drawing/2014/main" id="{ABC27BA7-A2FB-5045-9DCF-DAFEFE7B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7D0C81B2-C816-4D4A-8E15-2BBD038F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5859-79F5-D942-B5CA-308B33ACAFDA}" type="slidenum">
              <a:rPr lang="da-DK" smtClean="0"/>
              <a:t>‹nr.›</a:t>
            </a:fld>
            <a:endParaRPr lang="da-DK"/>
          </a:p>
        </p:txBody>
      </p:sp>
    </p:spTree>
    <p:extLst>
      <p:ext uri="{BB962C8B-B14F-4D97-AF65-F5344CB8AC3E}">
        <p14:creationId xmlns:p14="http://schemas.microsoft.com/office/powerpoint/2010/main" val="3278591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5EFBB-F7BB-4544-A6B0-B73A3BB2C0C1}" type="datetimeFigureOut">
              <a:rPr lang="da-DK" smtClean="0"/>
              <a:t>04-10-2022</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D2796-039C-9846-BEC3-DDF329AEFC3F}" type="slidenum">
              <a:rPr lang="da-DK" smtClean="0"/>
              <a:t>‹nr.›</a:t>
            </a:fld>
            <a:endParaRPr lang="da-DK"/>
          </a:p>
        </p:txBody>
      </p:sp>
    </p:spTree>
    <p:extLst>
      <p:ext uri="{BB962C8B-B14F-4D97-AF65-F5344CB8AC3E}">
        <p14:creationId xmlns:p14="http://schemas.microsoft.com/office/powerpoint/2010/main" val="3151771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https://www.youtube.com/embed/8yKE9o8Kqwg?feature=oembed" TargetMode="External"/><Relationship Id="rId5" Type="http://schemas.openxmlformats.org/officeDocument/2006/relationships/image" Target="../media/image23.jpeg"/><Relationship Id="rId4" Type="http://schemas.openxmlformats.org/officeDocument/2006/relationships/image" Target="../media/image3.tiff"/></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QD-9qUT7hzs?feature=oembed" TargetMode="External"/><Relationship Id="rId5" Type="http://schemas.openxmlformats.org/officeDocument/2006/relationships/image" Target="../media/image24.jpeg"/><Relationship Id="rId4" Type="http://schemas.openxmlformats.org/officeDocument/2006/relationships/image" Target="../media/image3.tiff"/></Relationships>
</file>

<file path=ppt/slides/_rels/slide4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8B5AB-D0D1-0F48-A458-525C19CAE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pic>
        <p:nvPicPr>
          <p:cNvPr id="3" name="Billede 2" descr="Et billede, der indeholder person, mand, udendørs, afspiller&#10;&#10;Automatisk genereret beskrivelse">
            <a:extLst>
              <a:ext uri="{FF2B5EF4-FFF2-40B4-BE49-F238E27FC236}">
                <a16:creationId xmlns:a16="http://schemas.microsoft.com/office/drawing/2014/main" id="{BE75D090-0D1F-47FF-A831-6E767A698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170" y="1034084"/>
            <a:ext cx="7911830" cy="5823915"/>
          </a:xfrm>
          <a:prstGeom prst="rect">
            <a:avLst/>
          </a:prstGeom>
        </p:spPr>
      </p:pic>
      <p:sp>
        <p:nvSpPr>
          <p:cNvPr id="6" name="TextBox 5">
            <a:extLst>
              <a:ext uri="{FF2B5EF4-FFF2-40B4-BE49-F238E27FC236}">
                <a16:creationId xmlns:a16="http://schemas.microsoft.com/office/drawing/2014/main" id="{06DCB987-E75E-1947-BDA5-9652327161A6}"/>
              </a:ext>
            </a:extLst>
          </p:cNvPr>
          <p:cNvSpPr txBox="1"/>
          <p:nvPr/>
        </p:nvSpPr>
        <p:spPr>
          <a:xfrm>
            <a:off x="764877" y="3011761"/>
            <a:ext cx="8509495" cy="2893100"/>
          </a:xfrm>
          <a:prstGeom prst="rect">
            <a:avLst/>
          </a:prstGeom>
          <a:noFill/>
        </p:spPr>
        <p:txBody>
          <a:bodyPr wrap="square" lIns="108000" rtlCol="0">
            <a:spAutoFit/>
          </a:bodyPr>
          <a:lstStyle/>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Atletuddannelse</a:t>
            </a:r>
          </a:p>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
            </a:r>
            <a:r>
              <a:rPr lang="da-DK" sz="72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Sportsskader</a:t>
            </a:r>
            <a:endPar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endParaRPr>
          </a:p>
          <a:p>
            <a:r>
              <a:rPr lang="da-DK" sz="4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7. klassetrin</a:t>
            </a:r>
          </a:p>
        </p:txBody>
      </p:sp>
    </p:spTree>
    <p:extLst>
      <p:ext uri="{BB962C8B-B14F-4D97-AF65-F5344CB8AC3E}">
        <p14:creationId xmlns:p14="http://schemas.microsoft.com/office/powerpoint/2010/main" val="3757965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4D76AC53-5B4C-4594-B288-1BC35A15C315}"/>
              </a:ext>
            </a:extLst>
          </p:cNvPr>
          <p:cNvSpPr>
            <a:spLocks noGrp="1"/>
          </p:cNvSpPr>
          <p:nvPr>
            <p:ph type="title"/>
          </p:nvPr>
        </p:nvSpPr>
        <p:spPr/>
        <p:txBody>
          <a:bodyPr/>
          <a:lstStyle/>
          <a:p>
            <a:r>
              <a:rPr lang="da-DK">
                <a:solidFill>
                  <a:srgbClr val="DC2B4B"/>
                </a:solidFill>
                <a:latin typeface="Arial Black" panose="020B0A04020102020204" pitchFamily="34" charset="0"/>
              </a:rPr>
              <a:t>Overbelastningsskade</a:t>
            </a:r>
          </a:p>
        </p:txBody>
      </p:sp>
      <p:sp>
        <p:nvSpPr>
          <p:cNvPr id="3" name="Pladsholder til indhold 2">
            <a:extLst>
              <a:ext uri="{FF2B5EF4-FFF2-40B4-BE49-F238E27FC236}">
                <a16:creationId xmlns:a16="http://schemas.microsoft.com/office/drawing/2014/main" id="{44031D8B-9F8A-46E2-B77D-0664EB47BD8E}"/>
              </a:ext>
            </a:extLst>
          </p:cNvPr>
          <p:cNvSpPr>
            <a:spLocks noGrp="1"/>
          </p:cNvSpPr>
          <p:nvPr>
            <p:ph idx="1"/>
          </p:nvPr>
        </p:nvSpPr>
        <p:spPr>
          <a:xfrm>
            <a:off x="838200" y="1888378"/>
            <a:ext cx="6058545" cy="4351338"/>
          </a:xfrm>
        </p:spPr>
        <p:txBody>
          <a:bodyPr>
            <a:normAutofit/>
          </a:bodyPr>
          <a:lstStyle/>
          <a:p>
            <a:r>
              <a:rPr lang="da-DK" sz="2400" dirty="0"/>
              <a:t>Ømheden opleves ofte i starten af en træning, forsvinder i løbet af træningen og kan igen opleves i slutningen af et træningspas. </a:t>
            </a:r>
          </a:p>
          <a:p>
            <a:r>
              <a:rPr lang="da-DK" sz="2400" dirty="0"/>
              <a:t>Ømheden kan også opleves næste morgen og kan opleves som stivhed i området</a:t>
            </a:r>
          </a:p>
        </p:txBody>
      </p:sp>
      <p:pic>
        <p:nvPicPr>
          <p:cNvPr id="5" name="Billede 4" descr="Et billede, der indeholder person, skøjter, skøjteløb, udendørs&#10;&#10;Automatisk genereret beskrivelse">
            <a:extLst>
              <a:ext uri="{FF2B5EF4-FFF2-40B4-BE49-F238E27FC236}">
                <a16:creationId xmlns:a16="http://schemas.microsoft.com/office/drawing/2014/main" id="{989936A6-0A38-468C-821B-054F197D0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745" y="1930064"/>
            <a:ext cx="4841442" cy="3156620"/>
          </a:xfrm>
          <a:prstGeom prst="rect">
            <a:avLst/>
          </a:prstGeom>
        </p:spPr>
      </p:pic>
    </p:spTree>
    <p:extLst>
      <p:ext uri="{BB962C8B-B14F-4D97-AF65-F5344CB8AC3E}">
        <p14:creationId xmlns:p14="http://schemas.microsoft.com/office/powerpoint/2010/main" val="545943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54EC55CF-7738-461A-85B2-F0BD0A4E2AFA}"/>
              </a:ext>
            </a:extLst>
          </p:cNvPr>
          <p:cNvSpPr txBox="1"/>
          <p:nvPr/>
        </p:nvSpPr>
        <p:spPr>
          <a:xfrm>
            <a:off x="1045029" y="1972998"/>
            <a:ext cx="9811657" cy="3139321"/>
          </a:xfrm>
          <a:prstGeom prst="rect">
            <a:avLst/>
          </a:prstGeom>
          <a:noFill/>
        </p:spPr>
        <p:txBody>
          <a:bodyPr wrap="square">
            <a:spAutoFit/>
          </a:bodyPr>
          <a:lstStyle/>
          <a:p>
            <a:pPr algn="ctr"/>
            <a:r>
              <a:rPr lang="da-DK" sz="6500" i="1" dirty="0">
                <a:latin typeface="Arial" panose="020B0604020202020204" pitchFamily="34" charset="0"/>
                <a:cs typeface="Arial" panose="020B0604020202020204" pitchFamily="34" charset="0"/>
              </a:rPr>
              <a:t>Hvad er forskellen på en akut skade og en overbelastningsskade?</a:t>
            </a:r>
            <a:endParaRPr lang="da-DK" sz="6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444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extBox 5">
            <a:extLst>
              <a:ext uri="{FF2B5EF4-FFF2-40B4-BE49-F238E27FC236}">
                <a16:creationId xmlns:a16="http://schemas.microsoft.com/office/drawing/2014/main" id="{7B5C191A-AD6D-4841-A8A9-3948A55B11B7}"/>
              </a:ext>
            </a:extLst>
          </p:cNvPr>
          <p:cNvSpPr txBox="1"/>
          <p:nvPr/>
        </p:nvSpPr>
        <p:spPr>
          <a:xfrm>
            <a:off x="1278384" y="874485"/>
            <a:ext cx="10053339" cy="707886"/>
          </a:xfrm>
          <a:prstGeom prst="rect">
            <a:avLst/>
          </a:prstGeom>
          <a:noFill/>
        </p:spPr>
        <p:txBody>
          <a:bodyPr wrap="square" l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300" normalizeH="0" baseline="0" noProof="0">
                <a:ln>
                  <a:noFill/>
                </a:ln>
                <a:solidFill>
                  <a:srgbClr val="DC2B4B"/>
                </a:solidFill>
                <a:effectLst/>
                <a:uLnTx/>
                <a:uFillTx/>
                <a:latin typeface="Arial Black" panose="020B0604020202020204" pitchFamily="34" charset="0"/>
                <a:ea typeface="+mn-ea"/>
                <a:cs typeface="Arial Black" panose="020B0604020202020204" pitchFamily="34" charset="0"/>
              </a:rPr>
              <a:t>Akut </a:t>
            </a:r>
            <a:r>
              <a:rPr kumimoji="0" lang="da-DK" sz="4000" b="1" i="0" u="none" strike="noStrike" kern="1200" cap="none" spc="300" normalizeH="0" baseline="0" noProof="0" err="1">
                <a:ln>
                  <a:noFill/>
                </a:ln>
                <a:solidFill>
                  <a:srgbClr val="DC2B4B"/>
                </a:solidFill>
                <a:effectLst/>
                <a:uLnTx/>
                <a:uFillTx/>
                <a:latin typeface="Arial Black" panose="020B0604020202020204" pitchFamily="34" charset="0"/>
                <a:ea typeface="+mn-ea"/>
                <a:cs typeface="Arial Black" panose="020B0604020202020204" pitchFamily="34" charset="0"/>
              </a:rPr>
              <a:t>vs</a:t>
            </a:r>
            <a:r>
              <a:rPr kumimoji="0" lang="da-DK" sz="4000" b="1" i="0" u="none" strike="noStrike" kern="1200" cap="none" spc="300" normalizeH="0" baseline="0" noProof="0">
                <a:ln>
                  <a:noFill/>
                </a:ln>
                <a:solidFill>
                  <a:srgbClr val="DC2B4B"/>
                </a:solidFill>
                <a:effectLst/>
                <a:uLnTx/>
                <a:uFillTx/>
                <a:latin typeface="Arial Black" panose="020B0604020202020204" pitchFamily="34" charset="0"/>
                <a:ea typeface="+mn-ea"/>
                <a:cs typeface="Arial Black" panose="020B0604020202020204" pitchFamily="34" charset="0"/>
              </a:rPr>
              <a:t> overbelastningsskade</a:t>
            </a:r>
          </a:p>
        </p:txBody>
      </p:sp>
      <p:graphicFrame>
        <p:nvGraphicFramePr>
          <p:cNvPr id="2" name="Tabel 3">
            <a:extLst>
              <a:ext uri="{FF2B5EF4-FFF2-40B4-BE49-F238E27FC236}">
                <a16:creationId xmlns:a16="http://schemas.microsoft.com/office/drawing/2014/main" id="{93500E77-59B1-4D2E-A430-8CCF97351CA8}"/>
              </a:ext>
            </a:extLst>
          </p:cNvPr>
          <p:cNvGraphicFramePr>
            <a:graphicFrameLocks noGrp="1"/>
          </p:cNvGraphicFramePr>
          <p:nvPr>
            <p:extLst>
              <p:ext uri="{D42A27DB-BD31-4B8C-83A1-F6EECF244321}">
                <p14:modId xmlns:p14="http://schemas.microsoft.com/office/powerpoint/2010/main" val="1273727512"/>
              </p:ext>
            </p:extLst>
          </p:nvPr>
        </p:nvGraphicFramePr>
        <p:xfrm>
          <a:off x="1278384" y="2044616"/>
          <a:ext cx="9792070" cy="4050185"/>
        </p:xfrm>
        <a:graphic>
          <a:graphicData uri="http://schemas.openxmlformats.org/drawingml/2006/table">
            <a:tbl>
              <a:tblPr firstRow="1" bandRow="1">
                <a:tableStyleId>{5940675A-B579-460E-94D1-54222C63F5DA}</a:tableStyleId>
              </a:tblPr>
              <a:tblGrid>
                <a:gridCol w="2133109">
                  <a:extLst>
                    <a:ext uri="{9D8B030D-6E8A-4147-A177-3AD203B41FA5}">
                      <a16:colId xmlns:a16="http://schemas.microsoft.com/office/drawing/2014/main" val="3531884910"/>
                    </a:ext>
                  </a:extLst>
                </a:gridCol>
                <a:gridCol w="3815689">
                  <a:extLst>
                    <a:ext uri="{9D8B030D-6E8A-4147-A177-3AD203B41FA5}">
                      <a16:colId xmlns:a16="http://schemas.microsoft.com/office/drawing/2014/main" val="979119850"/>
                    </a:ext>
                  </a:extLst>
                </a:gridCol>
                <a:gridCol w="3843272">
                  <a:extLst>
                    <a:ext uri="{9D8B030D-6E8A-4147-A177-3AD203B41FA5}">
                      <a16:colId xmlns:a16="http://schemas.microsoft.com/office/drawing/2014/main" val="982859921"/>
                    </a:ext>
                  </a:extLst>
                </a:gridCol>
              </a:tblGrid>
              <a:tr h="509348">
                <a:tc>
                  <a:txBody>
                    <a:bodyPr/>
                    <a:lstStyle/>
                    <a:p>
                      <a:endParaRPr lang="da-DK" b="1">
                        <a:solidFill>
                          <a:srgbClr val="E7334B"/>
                        </a:solidFill>
                        <a:latin typeface="Arial" panose="020B0604020202020204" pitchFamily="34" charset="0"/>
                        <a:cs typeface="Arial" panose="020B0604020202020204" pitchFamily="34" charset="0"/>
                      </a:endParaRPr>
                    </a:p>
                  </a:txBody>
                  <a:tcPr/>
                </a:tc>
                <a:tc>
                  <a:txBody>
                    <a:bodyPr/>
                    <a:lstStyle/>
                    <a:p>
                      <a:r>
                        <a:rPr lang="da-DK" b="1">
                          <a:solidFill>
                            <a:srgbClr val="E7334B"/>
                          </a:solidFill>
                          <a:latin typeface="Arial" panose="020B0604020202020204" pitchFamily="34" charset="0"/>
                          <a:cs typeface="Arial" panose="020B0604020202020204" pitchFamily="34" charset="0"/>
                        </a:rPr>
                        <a:t>Akutte skader</a:t>
                      </a:r>
                    </a:p>
                  </a:txBody>
                  <a:tcPr/>
                </a:tc>
                <a:tc>
                  <a:txBody>
                    <a:bodyPr/>
                    <a:lstStyle/>
                    <a:p>
                      <a:r>
                        <a:rPr lang="da-DK" b="1">
                          <a:solidFill>
                            <a:srgbClr val="E7334B"/>
                          </a:solidFill>
                          <a:latin typeface="Arial" panose="020B0604020202020204" pitchFamily="34" charset="0"/>
                          <a:cs typeface="Arial" panose="020B0604020202020204" pitchFamily="34" charset="0"/>
                        </a:rPr>
                        <a:t>Overbelastningsskader</a:t>
                      </a:r>
                    </a:p>
                  </a:txBody>
                  <a:tcPr/>
                </a:tc>
                <a:extLst>
                  <a:ext uri="{0D108BD9-81ED-4DB2-BD59-A6C34878D82A}">
                    <a16:rowId xmlns:a16="http://schemas.microsoft.com/office/drawing/2014/main" val="4148382614"/>
                  </a:ext>
                </a:extLst>
              </a:tr>
              <a:tr h="509348">
                <a:tc>
                  <a:txBody>
                    <a:bodyPr/>
                    <a:lstStyle/>
                    <a:p>
                      <a:r>
                        <a:rPr lang="da-DK" b="1">
                          <a:solidFill>
                            <a:srgbClr val="E7334B"/>
                          </a:solidFill>
                          <a:latin typeface="Arial" panose="020B0604020202020204" pitchFamily="34" charset="0"/>
                          <a:cs typeface="Arial" panose="020B0604020202020204" pitchFamily="34" charset="0"/>
                        </a:rPr>
                        <a:t>Årsag</a:t>
                      </a:r>
                    </a:p>
                  </a:txBody>
                  <a:tcPr/>
                </a:tc>
                <a:tc>
                  <a:txBody>
                    <a:bodyPr/>
                    <a:lstStyle/>
                    <a:p>
                      <a:r>
                        <a:rPr lang="da-DK">
                          <a:latin typeface="Arial" panose="020B0604020202020204" pitchFamily="34" charset="0"/>
                          <a:cs typeface="Arial" panose="020B0604020202020204" pitchFamily="34" charset="0"/>
                        </a:rPr>
                        <a:t>For høj belastning på en gang</a:t>
                      </a:r>
                    </a:p>
                  </a:txBody>
                  <a:tcPr/>
                </a:tc>
                <a:tc>
                  <a:txBody>
                    <a:bodyPr/>
                    <a:lstStyle/>
                    <a:p>
                      <a:r>
                        <a:rPr lang="da-DK">
                          <a:latin typeface="Arial" panose="020B0604020202020204" pitchFamily="34" charset="0"/>
                          <a:cs typeface="Arial" panose="020B0604020202020204" pitchFamily="34" charset="0"/>
                        </a:rPr>
                        <a:t>For mange gentagelser</a:t>
                      </a:r>
                    </a:p>
                  </a:txBody>
                  <a:tcPr/>
                </a:tc>
                <a:extLst>
                  <a:ext uri="{0D108BD9-81ED-4DB2-BD59-A6C34878D82A}">
                    <a16:rowId xmlns:a16="http://schemas.microsoft.com/office/drawing/2014/main" val="1413249361"/>
                  </a:ext>
                </a:extLst>
              </a:tr>
              <a:tr h="509348">
                <a:tc>
                  <a:txBody>
                    <a:bodyPr/>
                    <a:lstStyle/>
                    <a:p>
                      <a:r>
                        <a:rPr lang="da-DK" b="1">
                          <a:solidFill>
                            <a:srgbClr val="E7334B"/>
                          </a:solidFill>
                          <a:latin typeface="Arial" panose="020B0604020202020204" pitchFamily="34" charset="0"/>
                          <a:cs typeface="Arial" panose="020B0604020202020204" pitchFamily="34" charset="0"/>
                        </a:rPr>
                        <a:t>Opstår</a:t>
                      </a:r>
                    </a:p>
                  </a:txBody>
                  <a:tcPr/>
                </a:tc>
                <a:tc>
                  <a:txBody>
                    <a:bodyPr/>
                    <a:lstStyle/>
                    <a:p>
                      <a:r>
                        <a:rPr lang="da-DK">
                          <a:latin typeface="Arial" panose="020B0604020202020204" pitchFamily="34" charset="0"/>
                          <a:cs typeface="Arial" panose="020B0604020202020204" pitchFamily="34" charset="0"/>
                        </a:rPr>
                        <a:t>Pludseligt</a:t>
                      </a:r>
                    </a:p>
                  </a:txBody>
                  <a:tcPr/>
                </a:tc>
                <a:tc>
                  <a:txBody>
                    <a:bodyPr/>
                    <a:lstStyle/>
                    <a:p>
                      <a:r>
                        <a:rPr lang="da-DK">
                          <a:latin typeface="Arial" panose="020B0604020202020204" pitchFamily="34" charset="0"/>
                          <a:cs typeface="Arial" panose="020B0604020202020204" pitchFamily="34" charset="0"/>
                        </a:rPr>
                        <a:t>Over tid</a:t>
                      </a:r>
                    </a:p>
                  </a:txBody>
                  <a:tcPr/>
                </a:tc>
                <a:extLst>
                  <a:ext uri="{0D108BD9-81ED-4DB2-BD59-A6C34878D82A}">
                    <a16:rowId xmlns:a16="http://schemas.microsoft.com/office/drawing/2014/main" val="204854635"/>
                  </a:ext>
                </a:extLst>
              </a:tr>
              <a:tr h="693341">
                <a:tc>
                  <a:txBody>
                    <a:bodyPr/>
                    <a:lstStyle/>
                    <a:p>
                      <a:r>
                        <a:rPr lang="da-DK" b="1">
                          <a:solidFill>
                            <a:srgbClr val="E7334B"/>
                          </a:solidFill>
                          <a:latin typeface="Arial" panose="020B0604020202020204" pitchFamily="34" charset="0"/>
                          <a:cs typeface="Arial" panose="020B0604020202020204" pitchFamily="34" charset="0"/>
                        </a:rPr>
                        <a:t>Smerter</a:t>
                      </a:r>
                    </a:p>
                  </a:txBody>
                  <a:tcPr/>
                </a:tc>
                <a:tc>
                  <a:txBody>
                    <a:bodyPr/>
                    <a:lstStyle/>
                    <a:p>
                      <a:r>
                        <a:rPr lang="da-DK">
                          <a:latin typeface="Arial" panose="020B0604020202020204" pitchFamily="34" charset="0"/>
                          <a:cs typeface="Arial" panose="020B0604020202020204" pitchFamily="34" charset="0"/>
                        </a:rPr>
                        <a:t>Oftest værst de første dage</a:t>
                      </a:r>
                      <a:endParaRPr lang="da-DK" dirty="0">
                        <a:latin typeface="Arial" panose="020B0604020202020204" pitchFamily="34" charset="0"/>
                        <a:cs typeface="Arial" panose="020B0604020202020204" pitchFamily="34" charset="0"/>
                      </a:endParaRPr>
                    </a:p>
                  </a:txBody>
                  <a:tcPr/>
                </a:tc>
                <a:tc>
                  <a:txBody>
                    <a:bodyPr/>
                    <a:lstStyle/>
                    <a:p>
                      <a:r>
                        <a:rPr lang="da-DK">
                          <a:latin typeface="Arial" panose="020B0604020202020204" pitchFamily="34" charset="0"/>
                          <a:cs typeface="Arial" panose="020B0604020202020204" pitchFamily="34" charset="0"/>
                        </a:rPr>
                        <a:t>Bedres af pause/hvile, men kommer igen ved fornyet belastning</a:t>
                      </a:r>
                    </a:p>
                  </a:txBody>
                  <a:tcPr/>
                </a:tc>
                <a:extLst>
                  <a:ext uri="{0D108BD9-81ED-4DB2-BD59-A6C34878D82A}">
                    <a16:rowId xmlns:a16="http://schemas.microsoft.com/office/drawing/2014/main" val="2955768176"/>
                  </a:ext>
                </a:extLst>
              </a:tr>
              <a:tr h="851273">
                <a:tc>
                  <a:txBody>
                    <a:bodyPr/>
                    <a:lstStyle/>
                    <a:p>
                      <a:r>
                        <a:rPr lang="da-DK" b="1">
                          <a:solidFill>
                            <a:srgbClr val="E7334B"/>
                          </a:solidFill>
                          <a:latin typeface="Arial" panose="020B0604020202020204" pitchFamily="34" charset="0"/>
                          <a:cs typeface="Arial" panose="020B0604020202020204" pitchFamily="34" charset="0"/>
                        </a:rPr>
                        <a:t>Eksempler</a:t>
                      </a:r>
                    </a:p>
                  </a:txBody>
                  <a:tcPr/>
                </a:tc>
                <a:tc>
                  <a:txBody>
                    <a:bodyPr/>
                    <a:lstStyle/>
                    <a:p>
                      <a:r>
                        <a:rPr lang="da-DK">
                          <a:latin typeface="Arial" panose="020B0604020202020204" pitchFamily="34" charset="0"/>
                          <a:cs typeface="Arial" panose="020B0604020202020204" pitchFamily="34" charset="0"/>
                        </a:rPr>
                        <a:t>Forstuvning, brud, slag, fibersprængning</a:t>
                      </a:r>
                    </a:p>
                  </a:txBody>
                  <a:tcPr/>
                </a:tc>
                <a:tc>
                  <a:txBody>
                    <a:bodyPr/>
                    <a:lstStyle/>
                    <a:p>
                      <a:r>
                        <a:rPr lang="da-DK">
                          <a:latin typeface="Arial" panose="020B0604020202020204" pitchFamily="34" charset="0"/>
                          <a:cs typeface="Arial" panose="020B0604020202020204" pitchFamily="34" charset="0"/>
                        </a:rPr>
                        <a:t>Overbelastning af sener ved knogletilhæftninger fx lyske, albue, skulder, knæ og hæl</a:t>
                      </a:r>
                    </a:p>
                  </a:txBody>
                  <a:tcPr/>
                </a:tc>
                <a:extLst>
                  <a:ext uri="{0D108BD9-81ED-4DB2-BD59-A6C34878D82A}">
                    <a16:rowId xmlns:a16="http://schemas.microsoft.com/office/drawing/2014/main" val="2807177803"/>
                  </a:ext>
                </a:extLst>
              </a:tr>
              <a:tr h="851273">
                <a:tc>
                  <a:txBody>
                    <a:bodyPr/>
                    <a:lstStyle/>
                    <a:p>
                      <a:r>
                        <a:rPr lang="da-DK" b="1">
                          <a:solidFill>
                            <a:srgbClr val="E7334B"/>
                          </a:solidFill>
                          <a:latin typeface="Arial" panose="020B0604020202020204" pitchFamily="34" charset="0"/>
                          <a:cs typeface="Arial" panose="020B0604020202020204" pitchFamily="34" charset="0"/>
                        </a:rPr>
                        <a:t>Sportsgren</a:t>
                      </a:r>
                    </a:p>
                  </a:txBody>
                  <a:tcPr/>
                </a:tc>
                <a:tc>
                  <a:txBody>
                    <a:bodyPr/>
                    <a:lstStyle/>
                    <a:p>
                      <a:r>
                        <a:rPr lang="da-DK">
                          <a:latin typeface="Arial" panose="020B0604020202020204" pitchFamily="34" charset="0"/>
                          <a:cs typeface="Arial" panose="020B0604020202020204" pitchFamily="34" charset="0"/>
                        </a:rPr>
                        <a:t>Højhastighedsidræt, idrætsgrene med retningsskifte, faldrisiko og kontaktsport</a:t>
                      </a:r>
                    </a:p>
                  </a:txBody>
                  <a:tcPr/>
                </a:tc>
                <a:tc>
                  <a:txBody>
                    <a:bodyPr/>
                    <a:lstStyle/>
                    <a:p>
                      <a:r>
                        <a:rPr lang="da-DK">
                          <a:latin typeface="Arial" panose="020B0604020202020204" pitchFamily="34" charset="0"/>
                          <a:cs typeface="Arial" panose="020B0604020202020204" pitchFamily="34" charset="0"/>
                        </a:rPr>
                        <a:t>Udholdenhed, teknisk prægede sportsgrene og idræt med mange træningspas</a:t>
                      </a:r>
                      <a:endParaRPr lang="da-DK"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36872050"/>
                  </a:ext>
                </a:extLst>
              </a:tr>
            </a:tbl>
          </a:graphicData>
        </a:graphic>
      </p:graphicFrame>
    </p:spTree>
    <p:extLst>
      <p:ext uri="{BB962C8B-B14F-4D97-AF65-F5344CB8AC3E}">
        <p14:creationId xmlns:p14="http://schemas.microsoft.com/office/powerpoint/2010/main" val="172648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4" name="Titel 1">
            <a:extLst>
              <a:ext uri="{FF2B5EF4-FFF2-40B4-BE49-F238E27FC236}">
                <a16:creationId xmlns:a16="http://schemas.microsoft.com/office/drawing/2014/main" id="{171D3154-97B5-4B22-9D61-418BF2610896}"/>
              </a:ext>
            </a:extLst>
          </p:cNvPr>
          <p:cNvSpPr txBox="1">
            <a:spLocks/>
          </p:cNvSpPr>
          <p:nvPr/>
        </p:nvSpPr>
        <p:spPr>
          <a:xfrm>
            <a:off x="914400" y="2693987"/>
            <a:ext cx="10363200" cy="1470025"/>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a:solidFill>
                  <a:srgbClr val="DC2B4B"/>
                </a:solidFill>
                <a:latin typeface="Arial Black" panose="020B0A04020102020204" pitchFamily="34" charset="0"/>
              </a:rPr>
              <a:t>Behandling af skader</a:t>
            </a:r>
            <a:endParaRPr lang="da-DK" sz="7200"/>
          </a:p>
        </p:txBody>
      </p:sp>
    </p:spTree>
    <p:extLst>
      <p:ext uri="{BB962C8B-B14F-4D97-AF65-F5344CB8AC3E}">
        <p14:creationId xmlns:p14="http://schemas.microsoft.com/office/powerpoint/2010/main" val="2909202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1A3CBEC0-AB74-4D49-A9E9-B87EC5E8959B}"/>
              </a:ext>
            </a:extLst>
          </p:cNvPr>
          <p:cNvSpPr>
            <a:spLocks noGrp="1"/>
          </p:cNvSpPr>
          <p:nvPr>
            <p:ph type="title"/>
          </p:nvPr>
        </p:nvSpPr>
        <p:spPr>
          <a:xfrm>
            <a:off x="1222587" y="488123"/>
            <a:ext cx="10515600" cy="1325563"/>
          </a:xfrm>
        </p:spPr>
        <p:txBody>
          <a:bodyPr/>
          <a:lstStyle/>
          <a:p>
            <a:r>
              <a:rPr lang="da-DK" b="1" dirty="0">
                <a:solidFill>
                  <a:srgbClr val="DC2B4B"/>
                </a:solidFill>
                <a:latin typeface="Arial Black" panose="020B0A04020102020204" pitchFamily="34" charset="0"/>
              </a:rPr>
              <a:t>Akut behandling</a:t>
            </a:r>
          </a:p>
        </p:txBody>
      </p:sp>
      <p:pic>
        <p:nvPicPr>
          <p:cNvPr id="4100" name="Picture 4">
            <a:extLst>
              <a:ext uri="{FF2B5EF4-FFF2-40B4-BE49-F238E27FC236}">
                <a16:creationId xmlns:a16="http://schemas.microsoft.com/office/drawing/2014/main" id="{6A5D8DE9-A701-4750-8ADE-0B2088EB6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55906" y="1690688"/>
            <a:ext cx="10880188" cy="36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07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1A3CBEC0-AB74-4D49-A9E9-B87EC5E8959B}"/>
              </a:ext>
            </a:extLst>
          </p:cNvPr>
          <p:cNvSpPr>
            <a:spLocks noGrp="1"/>
          </p:cNvSpPr>
          <p:nvPr>
            <p:ph type="title"/>
          </p:nvPr>
        </p:nvSpPr>
        <p:spPr/>
        <p:txBody>
          <a:bodyPr/>
          <a:lstStyle/>
          <a:p>
            <a:r>
              <a:rPr lang="da-DK" b="1">
                <a:solidFill>
                  <a:srgbClr val="DC2B4B"/>
                </a:solidFill>
                <a:latin typeface="Arial Black" panose="020B0A04020102020204" pitchFamily="34" charset="0"/>
              </a:rPr>
              <a:t>Hvorfor POLICE?</a:t>
            </a:r>
          </a:p>
        </p:txBody>
      </p:sp>
      <p:sp>
        <p:nvSpPr>
          <p:cNvPr id="3" name="Pladsholder til indhold 2">
            <a:extLst>
              <a:ext uri="{FF2B5EF4-FFF2-40B4-BE49-F238E27FC236}">
                <a16:creationId xmlns:a16="http://schemas.microsoft.com/office/drawing/2014/main" id="{A1A1AA72-B192-4A5E-8B47-F07741DE3900}"/>
              </a:ext>
            </a:extLst>
          </p:cNvPr>
          <p:cNvSpPr>
            <a:spLocks noGrp="1"/>
          </p:cNvSpPr>
          <p:nvPr>
            <p:ph idx="1"/>
          </p:nvPr>
        </p:nvSpPr>
        <p:spPr>
          <a:xfrm>
            <a:off x="838200" y="1825625"/>
            <a:ext cx="5415844" cy="4351338"/>
          </a:xfrm>
        </p:spPr>
        <p:txBody>
          <a:bodyPr>
            <a:normAutofit/>
          </a:bodyPr>
          <a:lstStyle/>
          <a:p>
            <a:r>
              <a:rPr lang="da-DK" sz="2400" dirty="0"/>
              <a:t>Sikre at skaden ikke udvikler sig, ved at træne videre</a:t>
            </a:r>
          </a:p>
          <a:p>
            <a:r>
              <a:rPr lang="da-DK" sz="2400" dirty="0"/>
              <a:t>Begrænse hævelse som opstår </a:t>
            </a:r>
            <a:r>
              <a:rPr lang="da-DK" sz="2400" dirty="0" err="1"/>
              <a:t>pga</a:t>
            </a:r>
            <a:r>
              <a:rPr lang="da-DK" sz="2400" dirty="0"/>
              <a:t> bristede blodkar</a:t>
            </a:r>
          </a:p>
          <a:p>
            <a:r>
              <a:rPr lang="da-DK" sz="2400" dirty="0" err="1"/>
              <a:t>Loading</a:t>
            </a:r>
            <a:r>
              <a:rPr lang="da-DK" sz="2400" dirty="0"/>
              <a:t>/belastning for at fremme heling af vævet gennem optimal bevægelse</a:t>
            </a:r>
          </a:p>
          <a:p>
            <a:r>
              <a:rPr lang="da-DK" sz="2400" dirty="0"/>
              <a:t>Ise for at dæmpe smerterne</a:t>
            </a:r>
          </a:p>
        </p:txBody>
      </p:sp>
      <p:pic>
        <p:nvPicPr>
          <p:cNvPr id="5" name="Pladsholder til indhold 4" descr="Et billede, der indeholder person, sport, afspiller, judo&#10;&#10;Automatisk genereret beskrivelse">
            <a:extLst>
              <a:ext uri="{FF2B5EF4-FFF2-40B4-BE49-F238E27FC236}">
                <a16:creationId xmlns:a16="http://schemas.microsoft.com/office/drawing/2014/main" id="{676DEE70-1313-424F-A011-AEB38ADA0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679" y="1800501"/>
            <a:ext cx="5062766" cy="3152775"/>
          </a:xfrm>
          <a:prstGeom prst="rect">
            <a:avLst/>
          </a:prstGeom>
        </p:spPr>
      </p:pic>
    </p:spTree>
    <p:extLst>
      <p:ext uri="{BB962C8B-B14F-4D97-AF65-F5344CB8AC3E}">
        <p14:creationId xmlns:p14="http://schemas.microsoft.com/office/powerpoint/2010/main" val="2394142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F86144BE-D7C7-4065-8DDE-625EE725AC83}"/>
              </a:ext>
            </a:extLst>
          </p:cNvPr>
          <p:cNvSpPr>
            <a:spLocks noGrp="1"/>
          </p:cNvSpPr>
          <p:nvPr>
            <p:ph type="title"/>
          </p:nvPr>
        </p:nvSpPr>
        <p:spPr/>
        <p:txBody>
          <a:bodyPr/>
          <a:lstStyle/>
          <a:p>
            <a:r>
              <a:rPr lang="da-DK">
                <a:solidFill>
                  <a:srgbClr val="DC2B4B"/>
                </a:solidFill>
                <a:latin typeface="Arial Black" panose="020B0A04020102020204" pitchFamily="34" charset="0"/>
              </a:rPr>
              <a:t>Behandling overbelastningsskader</a:t>
            </a:r>
          </a:p>
        </p:txBody>
      </p:sp>
      <p:sp>
        <p:nvSpPr>
          <p:cNvPr id="2" name="Pladsholder til indhold 1">
            <a:extLst>
              <a:ext uri="{FF2B5EF4-FFF2-40B4-BE49-F238E27FC236}">
                <a16:creationId xmlns:a16="http://schemas.microsoft.com/office/drawing/2014/main" id="{A1B901B6-1A47-4E27-904E-CA8D00AAF07B}"/>
              </a:ext>
            </a:extLst>
          </p:cNvPr>
          <p:cNvSpPr>
            <a:spLocks noGrp="1"/>
          </p:cNvSpPr>
          <p:nvPr>
            <p:ph idx="1"/>
          </p:nvPr>
        </p:nvSpPr>
        <p:spPr/>
        <p:txBody>
          <a:bodyPr>
            <a:normAutofit/>
          </a:bodyPr>
          <a:lstStyle/>
          <a:p>
            <a:pPr marL="0" indent="0">
              <a:buNone/>
            </a:pPr>
            <a:r>
              <a:rPr lang="da-DK" sz="2800" dirty="0"/>
              <a:t>Overbelastningsskader kræver at man ændrer sin træning, da de er opstået over tid.</a:t>
            </a:r>
          </a:p>
          <a:p>
            <a:pPr marL="0" indent="0">
              <a:buNone/>
            </a:pPr>
            <a:r>
              <a:rPr lang="da-DK" sz="2800" dirty="0"/>
              <a:t>Skaden forsvinder (sjældent) ved 2 dages pause, da det kræver ændring i træningen/belastningen.</a:t>
            </a:r>
          </a:p>
          <a:p>
            <a:pPr marL="0" indent="0">
              <a:buNone/>
            </a:pPr>
            <a:endParaRPr lang="da-DK" sz="2800" dirty="0"/>
          </a:p>
          <a:p>
            <a:pPr marL="0" indent="0">
              <a:buNone/>
            </a:pPr>
            <a:r>
              <a:rPr lang="da-DK" sz="2800" dirty="0"/>
              <a:t>Smerterne er toppen af isbjerget, - er smerterne væk, er det ikke ensbetydende med at skaden væk og vævet er stærk nok til at blive belastet igen.</a:t>
            </a:r>
          </a:p>
        </p:txBody>
      </p:sp>
    </p:spTree>
    <p:extLst>
      <p:ext uri="{BB962C8B-B14F-4D97-AF65-F5344CB8AC3E}">
        <p14:creationId xmlns:p14="http://schemas.microsoft.com/office/powerpoint/2010/main" val="3672114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DDF97618-0961-4FA0-A248-996A0F9852EC}"/>
              </a:ext>
            </a:extLst>
          </p:cNvPr>
          <p:cNvSpPr>
            <a:spLocks noGrp="1"/>
          </p:cNvSpPr>
          <p:nvPr>
            <p:ph type="title"/>
          </p:nvPr>
        </p:nvSpPr>
        <p:spPr>
          <a:xfrm>
            <a:off x="838200" y="593725"/>
            <a:ext cx="10515600" cy="1325563"/>
          </a:xfrm>
        </p:spPr>
        <p:txBody>
          <a:bodyPr/>
          <a:lstStyle/>
          <a:p>
            <a:r>
              <a:rPr lang="da-DK">
                <a:solidFill>
                  <a:srgbClr val="DC2B4B"/>
                </a:solidFill>
                <a:latin typeface="Arial Black" panose="020B0A04020102020204" pitchFamily="34" charset="0"/>
              </a:rPr>
              <a:t>Behandling overbelastningsskader</a:t>
            </a:r>
          </a:p>
        </p:txBody>
      </p:sp>
      <p:sp>
        <p:nvSpPr>
          <p:cNvPr id="7" name="Pladsholder til indhold 6">
            <a:extLst>
              <a:ext uri="{FF2B5EF4-FFF2-40B4-BE49-F238E27FC236}">
                <a16:creationId xmlns:a16="http://schemas.microsoft.com/office/drawing/2014/main" id="{ABEC61F7-07E4-4CF8-A36E-3A4FE9788F45}"/>
              </a:ext>
            </a:extLst>
          </p:cNvPr>
          <p:cNvSpPr>
            <a:spLocks noGrp="1"/>
          </p:cNvSpPr>
          <p:nvPr>
            <p:ph idx="1"/>
          </p:nvPr>
        </p:nvSpPr>
        <p:spPr>
          <a:xfrm>
            <a:off x="838200" y="2036617"/>
            <a:ext cx="10515600" cy="4140345"/>
          </a:xfrm>
        </p:spPr>
        <p:txBody>
          <a:bodyPr/>
          <a:lstStyle/>
          <a:p>
            <a:pPr marL="0" indent="0">
              <a:buNone/>
            </a:pPr>
            <a:r>
              <a:rPr lang="da-DK" dirty="0"/>
              <a:t>Forslag til behandlingstiltag</a:t>
            </a:r>
          </a:p>
          <a:p>
            <a:r>
              <a:rPr lang="da-DK" dirty="0"/>
              <a:t>Undgå de bevægelser som gør ondt fx hop</a:t>
            </a:r>
          </a:p>
          <a:p>
            <a:r>
              <a:rPr lang="da-DK" dirty="0"/>
              <a:t>Reducér tiden du træner</a:t>
            </a:r>
          </a:p>
          <a:p>
            <a:r>
              <a:rPr lang="da-DK" dirty="0"/>
              <a:t>Lav alternativ træning fx cykle i stedet for at løbe</a:t>
            </a:r>
          </a:p>
          <a:p>
            <a:r>
              <a:rPr lang="da-DK" dirty="0"/>
              <a:t>Træn stadig de bevægelser som ikke gør ondt</a:t>
            </a:r>
          </a:p>
          <a:p>
            <a:r>
              <a:rPr lang="da-DK" dirty="0"/>
              <a:t>Nogle gange skal man holde helt pause og lave specifik træning (aftales med træner og fysioterapeut)</a:t>
            </a:r>
          </a:p>
          <a:p>
            <a:pPr lvl="1"/>
            <a:endParaRPr lang="da-DK" dirty="0"/>
          </a:p>
          <a:p>
            <a:endParaRPr lang="da-DK" dirty="0"/>
          </a:p>
          <a:p>
            <a:endParaRPr lang="da-DK" dirty="0"/>
          </a:p>
        </p:txBody>
      </p:sp>
      <p:sp>
        <p:nvSpPr>
          <p:cNvPr id="8" name="Taleboble: rektangel med afrundede hjørner 7">
            <a:extLst>
              <a:ext uri="{FF2B5EF4-FFF2-40B4-BE49-F238E27FC236}">
                <a16:creationId xmlns:a16="http://schemas.microsoft.com/office/drawing/2014/main" id="{5BE0355F-E037-4A88-9307-F165CCA89048}"/>
              </a:ext>
            </a:extLst>
          </p:cNvPr>
          <p:cNvSpPr/>
          <p:nvPr/>
        </p:nvSpPr>
        <p:spPr>
          <a:xfrm>
            <a:off x="3179619" y="2411242"/>
            <a:ext cx="5538355" cy="2569585"/>
          </a:xfrm>
          <a:prstGeom prst="wedgeRoundRectCallout">
            <a:avLst/>
          </a:prstGeom>
          <a:solidFill>
            <a:srgbClr val="DC2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latin typeface="Arial" panose="020B0604020202020204" pitchFamily="34" charset="0"/>
                <a:cs typeface="Arial" panose="020B0604020202020204" pitchFamily="34" charset="0"/>
              </a:rPr>
              <a:t>Ømheden forsvinder typisk, hvis du holder et par dages pause, men kommer igen, når du begynder at være aktiv igen, hvis du </a:t>
            </a:r>
            <a:r>
              <a:rPr lang="da-DK" sz="2400" b="1" i="1" dirty="0">
                <a:latin typeface="Arial" panose="020B0604020202020204" pitchFamily="34" charset="0"/>
                <a:cs typeface="Arial" panose="020B0604020202020204" pitchFamily="34" charset="0"/>
              </a:rPr>
              <a:t>ikke</a:t>
            </a:r>
            <a:r>
              <a:rPr lang="da-DK" sz="2400" dirty="0">
                <a:latin typeface="Arial" panose="020B0604020202020204" pitchFamily="34" charset="0"/>
                <a:cs typeface="Arial" panose="020B0604020202020204" pitchFamily="34" charset="0"/>
              </a:rPr>
              <a:t> ændrer på noget i din træning!</a:t>
            </a:r>
          </a:p>
        </p:txBody>
      </p:sp>
    </p:spTree>
    <p:extLst>
      <p:ext uri="{BB962C8B-B14F-4D97-AF65-F5344CB8AC3E}">
        <p14:creationId xmlns:p14="http://schemas.microsoft.com/office/powerpoint/2010/main" val="217492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F726F5BA-5211-4C81-B0D2-885150742C34}"/>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a:solidFill>
                  <a:srgbClr val="DC2B4B"/>
                </a:solidFill>
                <a:latin typeface="Arial Black" panose="020B0A04020102020204" pitchFamily="34" charset="0"/>
              </a:rPr>
              <a:t>Hjernerystelse</a:t>
            </a:r>
            <a:endParaRPr lang="da-DK" sz="7200"/>
          </a:p>
        </p:txBody>
      </p:sp>
    </p:spTree>
    <p:extLst>
      <p:ext uri="{BB962C8B-B14F-4D97-AF65-F5344CB8AC3E}">
        <p14:creationId xmlns:p14="http://schemas.microsoft.com/office/powerpoint/2010/main" val="161444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695F4244-01DF-4B05-BA6E-BD3A346FAB14}"/>
              </a:ext>
            </a:extLst>
          </p:cNvPr>
          <p:cNvSpPr>
            <a:spLocks noGrp="1"/>
          </p:cNvSpPr>
          <p:nvPr>
            <p:ph type="title"/>
          </p:nvPr>
        </p:nvSpPr>
        <p:spPr>
          <a:xfrm>
            <a:off x="838200" y="663509"/>
            <a:ext cx="10515600" cy="1325563"/>
          </a:xfrm>
        </p:spPr>
        <p:txBody>
          <a:bodyPr/>
          <a:lstStyle/>
          <a:p>
            <a:r>
              <a:rPr lang="da-DK" dirty="0">
                <a:solidFill>
                  <a:srgbClr val="DC2B4B"/>
                </a:solidFill>
                <a:latin typeface="Arial Black" panose="020B0A04020102020204" pitchFamily="34" charset="0"/>
              </a:rPr>
              <a:t>Hjernerystelse</a:t>
            </a:r>
          </a:p>
        </p:txBody>
      </p:sp>
      <p:sp>
        <p:nvSpPr>
          <p:cNvPr id="3" name="Pladsholder til indhold 2">
            <a:extLst>
              <a:ext uri="{FF2B5EF4-FFF2-40B4-BE49-F238E27FC236}">
                <a16:creationId xmlns:a16="http://schemas.microsoft.com/office/drawing/2014/main" id="{BF62D03C-D4AA-4986-8C02-44DDA6D75A2E}"/>
              </a:ext>
            </a:extLst>
          </p:cNvPr>
          <p:cNvSpPr>
            <a:spLocks noGrp="1"/>
          </p:cNvSpPr>
          <p:nvPr>
            <p:ph idx="1"/>
          </p:nvPr>
        </p:nvSpPr>
        <p:spPr>
          <a:xfrm>
            <a:off x="838200" y="2104759"/>
            <a:ext cx="8146774" cy="4351338"/>
          </a:xfrm>
        </p:spPr>
        <p:txBody>
          <a:bodyPr>
            <a:normAutofit/>
          </a:bodyPr>
          <a:lstStyle/>
          <a:p>
            <a:pPr marL="0" indent="0">
              <a:buNone/>
            </a:pPr>
            <a:r>
              <a:rPr lang="da-DK" dirty="0"/>
              <a:t>Hvis du slår dit hoved under sport, kan du have fået en (sports-) hjernerystelse</a:t>
            </a:r>
          </a:p>
          <a:p>
            <a:pPr marL="0" indent="0" algn="l">
              <a:buNone/>
            </a:pPr>
            <a:r>
              <a:rPr lang="da-DK" dirty="0">
                <a:solidFill>
                  <a:srgbClr val="2C373E"/>
                </a:solidFill>
              </a:rPr>
              <a:t>Der er ikke forskel på om hjernerystelsen er opstået under sport eller ved anden aktivitet, men tilbagevenden til sport kan være anderledes end til andre aktiviteter</a:t>
            </a:r>
            <a:endParaRPr lang="da-DK" b="0" i="0" dirty="0">
              <a:solidFill>
                <a:srgbClr val="2C373E"/>
              </a:solidFill>
              <a:effectLst/>
            </a:endParaRPr>
          </a:p>
          <a:p>
            <a:pPr marL="0" indent="0" algn="l">
              <a:buNone/>
            </a:pPr>
            <a:r>
              <a:rPr lang="da-DK" dirty="0">
                <a:solidFill>
                  <a:srgbClr val="2C373E"/>
                </a:solidFill>
              </a:rPr>
              <a:t>En hjernerystelse kan ske ved et slag mod hovedet eller andre dele af kroppen, hvor de mekaniske kræfter/rystelser forplanter sig til hjernen</a:t>
            </a:r>
          </a:p>
        </p:txBody>
      </p:sp>
    </p:spTree>
    <p:extLst>
      <p:ext uri="{BB962C8B-B14F-4D97-AF65-F5344CB8AC3E}">
        <p14:creationId xmlns:p14="http://schemas.microsoft.com/office/powerpoint/2010/main" val="1155006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012A71B8-38B8-49FF-A429-5ECEA9706A7E}"/>
              </a:ext>
            </a:extLst>
          </p:cNvPr>
          <p:cNvSpPr>
            <a:spLocks noGrp="1"/>
          </p:cNvSpPr>
          <p:nvPr>
            <p:ph type="title"/>
          </p:nvPr>
        </p:nvSpPr>
        <p:spPr/>
        <p:txBody>
          <a:bodyPr/>
          <a:lstStyle/>
          <a:p>
            <a:r>
              <a:rPr lang="da-DK" dirty="0">
                <a:solidFill>
                  <a:srgbClr val="DC2B4B"/>
                </a:solidFill>
                <a:latin typeface="Arial Black" panose="020B0A04020102020204" pitchFamily="34" charset="0"/>
              </a:rPr>
              <a:t>Læringsmål 7. klassetrin</a:t>
            </a:r>
          </a:p>
        </p:txBody>
      </p:sp>
      <p:sp>
        <p:nvSpPr>
          <p:cNvPr id="3" name="Pladsholder til indhold 2">
            <a:extLst>
              <a:ext uri="{FF2B5EF4-FFF2-40B4-BE49-F238E27FC236}">
                <a16:creationId xmlns:a16="http://schemas.microsoft.com/office/drawing/2014/main" id="{9FA77510-8536-45ED-8CDC-0B934311896F}"/>
              </a:ext>
            </a:extLst>
          </p:cNvPr>
          <p:cNvSpPr>
            <a:spLocks noGrp="1"/>
          </p:cNvSpPr>
          <p:nvPr>
            <p:ph idx="1"/>
          </p:nvPr>
        </p:nvSpPr>
        <p:spPr/>
        <p:txBody>
          <a:bodyPr>
            <a:normAutofit fontScale="62500" lnSpcReduction="20000"/>
          </a:bodyPr>
          <a:lstStyle/>
          <a:p>
            <a:pPr marL="342900" lvl="0" indent="-342900">
              <a:lnSpc>
                <a:spcPct val="145000"/>
              </a:lnSpc>
              <a:buFont typeface="Symbol" panose="05050102010706020507" pitchFamily="18" charset="2"/>
              <a:buChar char=""/>
            </a:pPr>
            <a:r>
              <a:rPr lang="da-DK" sz="2800" dirty="0">
                <a:effectLst/>
                <a:latin typeface="Arial" panose="020B0604020202020204" pitchFamily="34" charset="0"/>
                <a:ea typeface="Calibri" panose="020F0502020204030204" pitchFamily="34" charset="0"/>
                <a:cs typeface="Arial" panose="020B0604020202020204" pitchFamily="34" charset="0"/>
              </a:rPr>
              <a:t>Atleten skal have kendskab til forskellen mellem akut skade og overbelastningsskade</a:t>
            </a:r>
          </a:p>
          <a:p>
            <a:pPr marL="342900" lvl="0" indent="-342900">
              <a:lnSpc>
                <a:spcPct val="145000"/>
              </a:lnSpc>
              <a:buFont typeface="Symbol" panose="05050102010706020507" pitchFamily="18" charset="2"/>
              <a:buChar char=""/>
            </a:pPr>
            <a:r>
              <a:rPr lang="da-DK" sz="2800" dirty="0">
                <a:effectLst/>
                <a:latin typeface="Arial" panose="020B0604020202020204" pitchFamily="34" charset="0"/>
                <a:ea typeface="Calibri" panose="020F0502020204030204" pitchFamily="34" charset="0"/>
                <a:cs typeface="Arial" panose="020B0604020202020204" pitchFamily="34" charset="0"/>
              </a:rPr>
              <a:t>Atleten skal have viden om, hvordan man initialt behandler akutte skader</a:t>
            </a:r>
          </a:p>
          <a:p>
            <a:pPr marL="342900" lvl="0" indent="-342900">
              <a:lnSpc>
                <a:spcPct val="145000"/>
              </a:lnSpc>
              <a:buFont typeface="Symbol" panose="05050102010706020507" pitchFamily="18" charset="2"/>
              <a:buChar char=""/>
            </a:pPr>
            <a:r>
              <a:rPr lang="da-DK" sz="2800" dirty="0">
                <a:effectLst/>
                <a:latin typeface="Arial" panose="020B0604020202020204" pitchFamily="34" charset="0"/>
                <a:ea typeface="Calibri" panose="020F0502020204030204" pitchFamily="34" charset="0"/>
                <a:cs typeface="Arial" panose="020B0604020202020204" pitchFamily="34" charset="0"/>
              </a:rPr>
              <a:t>Atleten skal have kendskab til, hvad man bør gøre initialt, når man får en overbelastningsskade</a:t>
            </a:r>
          </a:p>
          <a:p>
            <a:pPr marL="342900" lvl="0" indent="-342900">
              <a:lnSpc>
                <a:spcPct val="145000"/>
              </a:lnSpc>
              <a:buFont typeface="Symbol" panose="05050102010706020507" pitchFamily="18" charset="2"/>
              <a:buChar char=""/>
            </a:pPr>
            <a:r>
              <a:rPr lang="da-DK" sz="2800" dirty="0">
                <a:effectLst/>
                <a:latin typeface="Arial" panose="020B0604020202020204" pitchFamily="34" charset="0"/>
                <a:ea typeface="Calibri" panose="020F0502020204030204" pitchFamily="34" charset="0"/>
                <a:cs typeface="Arial" panose="020B0604020202020204" pitchFamily="34" charset="0"/>
              </a:rPr>
              <a:t>Atleten skal have viden om, hvad en øget træningsmængde kan have af påvirkning på kroppen</a:t>
            </a:r>
          </a:p>
          <a:p>
            <a:pPr marL="342900" lvl="0" indent="-342900">
              <a:lnSpc>
                <a:spcPct val="145000"/>
              </a:lnSpc>
              <a:buFont typeface="Symbol" panose="05050102010706020507" pitchFamily="18" charset="2"/>
              <a:buChar char=""/>
            </a:pPr>
            <a:r>
              <a:rPr lang="da-DK" sz="2800" dirty="0">
                <a:effectLst/>
                <a:latin typeface="Arial" panose="020B0604020202020204" pitchFamily="34" charset="0"/>
                <a:ea typeface="Calibri" panose="020F0502020204030204" pitchFamily="34" charset="0"/>
                <a:cs typeface="Arial" panose="020B0604020202020204" pitchFamily="34" charset="0"/>
              </a:rPr>
              <a:t>Atleten skal have kendskab til, hvor man kan søge viden omkring hjernerystelse og hvilke tegn man skal være opmærksomme på, hvis man får en hjernerystelse</a:t>
            </a:r>
          </a:p>
          <a:p>
            <a:pPr marL="342900" lvl="0" indent="-342900">
              <a:lnSpc>
                <a:spcPct val="145000"/>
              </a:lnSpc>
              <a:buFont typeface="Symbol" panose="05050102010706020507" pitchFamily="18" charset="2"/>
              <a:buChar char=""/>
            </a:pPr>
            <a:r>
              <a:rPr lang="da-DK" sz="2800" dirty="0">
                <a:effectLst/>
                <a:latin typeface="Arial" panose="020B0604020202020204" pitchFamily="34" charset="0"/>
                <a:ea typeface="Calibri" panose="020F0502020204030204" pitchFamily="34" charset="0"/>
                <a:cs typeface="Arial" panose="020B0604020202020204" pitchFamily="34" charset="0"/>
              </a:rPr>
              <a:t>Atleten skal lære om basale restitutionsprincipper og hvad det gør </a:t>
            </a:r>
            <a:r>
              <a:rPr lang="da-DK" sz="2800" dirty="0" err="1">
                <a:effectLst/>
                <a:latin typeface="Arial" panose="020B0604020202020204" pitchFamily="34" charset="0"/>
                <a:ea typeface="Calibri" panose="020F0502020204030204" pitchFamily="34" charset="0"/>
                <a:cs typeface="Arial" panose="020B0604020202020204" pitchFamily="34" charset="0"/>
              </a:rPr>
              <a:t>ift</a:t>
            </a:r>
            <a:r>
              <a:rPr lang="da-DK" sz="2800" dirty="0">
                <a:effectLst/>
                <a:latin typeface="Arial" panose="020B0604020202020204" pitchFamily="34" charset="0"/>
                <a:ea typeface="Calibri" panose="020F0502020204030204" pitchFamily="34" charset="0"/>
                <a:cs typeface="Arial" panose="020B0604020202020204" pitchFamily="34" charset="0"/>
              </a:rPr>
              <a:t> performance</a:t>
            </a:r>
          </a:p>
          <a:p>
            <a:pPr marL="342900" lvl="0" indent="-342900">
              <a:lnSpc>
                <a:spcPct val="145000"/>
              </a:lnSpc>
              <a:spcAft>
                <a:spcPts val="800"/>
              </a:spcAft>
              <a:buFont typeface="Symbol" panose="05050102010706020507" pitchFamily="18" charset="2"/>
              <a:buChar char=""/>
            </a:pPr>
            <a:r>
              <a:rPr lang="da-DK" sz="2800" dirty="0">
                <a:effectLst/>
                <a:latin typeface="Arial" panose="020B0604020202020204" pitchFamily="34" charset="0"/>
                <a:ea typeface="Calibri" panose="020F0502020204030204" pitchFamily="34" charset="0"/>
                <a:cs typeface="Arial" panose="020B0604020202020204" pitchFamily="34" charset="0"/>
              </a:rPr>
              <a:t>Atleten skal lære om opvarmning/nedvarmning og </a:t>
            </a:r>
            <a:r>
              <a:rPr lang="da-DK" sz="2800" dirty="0" err="1">
                <a:effectLst/>
                <a:latin typeface="Arial" panose="020B0604020202020204" pitchFamily="34" charset="0"/>
                <a:ea typeface="Calibri" panose="020F0502020204030204" pitchFamily="34" charset="0"/>
                <a:cs typeface="Arial" panose="020B0604020202020204" pitchFamily="34" charset="0"/>
              </a:rPr>
              <a:t>prehab</a:t>
            </a:r>
            <a:endParaRPr lang="da-DK" sz="2800" dirty="0">
              <a:effectLst/>
              <a:latin typeface="Arial" panose="020B0604020202020204" pitchFamily="34" charset="0"/>
              <a:ea typeface="Calibri" panose="020F0502020204030204" pitchFamily="34" charset="0"/>
              <a:cs typeface="Arial" panose="020B0604020202020204" pitchFamily="34" charset="0"/>
            </a:endParaRPr>
          </a:p>
          <a:p>
            <a:pPr>
              <a:lnSpc>
                <a:spcPct val="145000"/>
              </a:lnSpc>
            </a:pP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294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B6F49BE3-5418-493A-889F-695305C7CFCC}"/>
              </a:ext>
            </a:extLst>
          </p:cNvPr>
          <p:cNvSpPr>
            <a:spLocks noGrp="1"/>
          </p:cNvSpPr>
          <p:nvPr>
            <p:ph type="title"/>
          </p:nvPr>
        </p:nvSpPr>
        <p:spPr>
          <a:xfrm>
            <a:off x="893859" y="667262"/>
            <a:ext cx="10515600" cy="1325563"/>
          </a:xfrm>
        </p:spPr>
        <p:txBody>
          <a:bodyPr/>
          <a:lstStyle/>
          <a:p>
            <a:r>
              <a:rPr lang="da-DK" dirty="0">
                <a:solidFill>
                  <a:srgbClr val="DC2B4B"/>
                </a:solidFill>
                <a:latin typeface="Arial Black" panose="020B0A04020102020204" pitchFamily="34" charset="0"/>
              </a:rPr>
              <a:t>Hjernerystelse </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 symptomer</a:t>
            </a:r>
          </a:p>
        </p:txBody>
      </p:sp>
      <p:sp>
        <p:nvSpPr>
          <p:cNvPr id="3" name="Pladsholder til indhold 2">
            <a:extLst>
              <a:ext uri="{FF2B5EF4-FFF2-40B4-BE49-F238E27FC236}">
                <a16:creationId xmlns:a16="http://schemas.microsoft.com/office/drawing/2014/main" id="{9EB6144B-C43D-420A-BBB9-E7A40304BE64}"/>
              </a:ext>
            </a:extLst>
          </p:cNvPr>
          <p:cNvSpPr>
            <a:spLocks noGrp="1"/>
          </p:cNvSpPr>
          <p:nvPr>
            <p:ph idx="1"/>
          </p:nvPr>
        </p:nvSpPr>
        <p:spPr>
          <a:xfrm>
            <a:off x="838201" y="2179311"/>
            <a:ext cx="5904506" cy="4351338"/>
          </a:xfrm>
        </p:spPr>
        <p:txBody>
          <a:bodyPr>
            <a:normAutofit lnSpcReduction="10000"/>
          </a:bodyPr>
          <a:lstStyle/>
          <a:p>
            <a:pPr marL="0" indent="0">
              <a:buNone/>
            </a:pPr>
            <a:r>
              <a:rPr lang="da-DK" dirty="0">
                <a:solidFill>
                  <a:srgbClr val="2C373E"/>
                </a:solidFill>
              </a:rPr>
              <a:t>Nogle symptomer opstår akut, andre kommer lidt senere.</a:t>
            </a:r>
          </a:p>
          <a:p>
            <a:pPr marL="0" indent="0">
              <a:buNone/>
            </a:pPr>
            <a:endParaRPr lang="da-DK" dirty="0">
              <a:solidFill>
                <a:srgbClr val="2C373E"/>
              </a:solidFill>
            </a:endParaRPr>
          </a:p>
          <a:p>
            <a:pPr marL="0" indent="0">
              <a:buNone/>
            </a:pPr>
            <a:r>
              <a:rPr lang="da-DK" sz="2000" dirty="0">
                <a:solidFill>
                  <a:srgbClr val="2C373E"/>
                </a:solidFill>
              </a:rPr>
              <a:t>Observér og spørg ind til:</a:t>
            </a:r>
          </a:p>
          <a:p>
            <a:r>
              <a:rPr lang="da-DK" sz="2000" dirty="0">
                <a:solidFill>
                  <a:srgbClr val="2C373E"/>
                </a:solidFill>
              </a:rPr>
              <a:t>Svimmelhed</a:t>
            </a:r>
          </a:p>
          <a:p>
            <a:r>
              <a:rPr lang="da-DK" sz="2000" dirty="0">
                <a:solidFill>
                  <a:srgbClr val="2C373E"/>
                </a:solidFill>
              </a:rPr>
              <a:t>Hovedpine</a:t>
            </a:r>
          </a:p>
          <a:p>
            <a:r>
              <a:rPr lang="da-DK" sz="2000" dirty="0">
                <a:solidFill>
                  <a:srgbClr val="2C373E"/>
                </a:solidFill>
              </a:rPr>
              <a:t>Blankt eller fjernt blik, sløret syn</a:t>
            </a:r>
          </a:p>
          <a:p>
            <a:r>
              <a:rPr lang="da-DK" sz="2000" dirty="0">
                <a:solidFill>
                  <a:srgbClr val="2C373E"/>
                </a:solidFill>
              </a:rPr>
              <a:t>Desorienteret eller forvirret</a:t>
            </a:r>
          </a:p>
          <a:p>
            <a:r>
              <a:rPr lang="da-DK" sz="2000" dirty="0">
                <a:solidFill>
                  <a:srgbClr val="2C373E"/>
                </a:solidFill>
              </a:rPr>
              <a:t>Ude af stand til at besvare spørgsmål fornuftigt</a:t>
            </a:r>
          </a:p>
          <a:p>
            <a:pPr algn="l"/>
            <a:r>
              <a:rPr lang="da-DK" sz="2000" b="0" i="0" dirty="0">
                <a:solidFill>
                  <a:srgbClr val="2C373E"/>
                </a:solidFill>
                <a:effectLst/>
              </a:rPr>
              <a:t>Balance- eller gangbesvær</a:t>
            </a:r>
          </a:p>
          <a:p>
            <a:pPr algn="l"/>
            <a:r>
              <a:rPr lang="da-DK" sz="2000" b="0" i="0" dirty="0">
                <a:solidFill>
                  <a:srgbClr val="2C373E"/>
                </a:solidFill>
                <a:effectLst/>
              </a:rPr>
              <a:t>Ukoordinerede, langsomme bevægelser</a:t>
            </a:r>
            <a:endParaRPr lang="da-DK" sz="2000" dirty="0"/>
          </a:p>
          <a:p>
            <a:endParaRPr lang="da-DK" sz="2000" dirty="0"/>
          </a:p>
        </p:txBody>
      </p:sp>
      <p:pic>
        <p:nvPicPr>
          <p:cNvPr id="6" name="Billede 5">
            <a:extLst>
              <a:ext uri="{FF2B5EF4-FFF2-40B4-BE49-F238E27FC236}">
                <a16:creationId xmlns:a16="http://schemas.microsoft.com/office/drawing/2014/main" id="{0A8E5266-78CC-195A-91F5-792A86595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941" y="447006"/>
            <a:ext cx="3564246" cy="5982449"/>
          </a:xfrm>
          <a:prstGeom prst="rect">
            <a:avLst/>
          </a:prstGeom>
        </p:spPr>
      </p:pic>
    </p:spTree>
    <p:extLst>
      <p:ext uri="{BB962C8B-B14F-4D97-AF65-F5344CB8AC3E}">
        <p14:creationId xmlns:p14="http://schemas.microsoft.com/office/powerpoint/2010/main" val="3877094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B6F49BE3-5418-493A-889F-695305C7CFCC}"/>
              </a:ext>
            </a:extLst>
          </p:cNvPr>
          <p:cNvSpPr>
            <a:spLocks noGrp="1"/>
          </p:cNvSpPr>
          <p:nvPr>
            <p:ph type="title"/>
          </p:nvPr>
        </p:nvSpPr>
        <p:spPr/>
        <p:txBody>
          <a:bodyPr/>
          <a:lstStyle/>
          <a:p>
            <a:r>
              <a:rPr lang="da-DK">
                <a:solidFill>
                  <a:srgbClr val="DC2B4B"/>
                </a:solidFill>
                <a:latin typeface="Arial Black" panose="020B0A04020102020204" pitchFamily="34" charset="0"/>
              </a:rPr>
              <a:t>Hjernerystelse</a:t>
            </a:r>
          </a:p>
        </p:txBody>
      </p:sp>
      <p:sp>
        <p:nvSpPr>
          <p:cNvPr id="3" name="Pladsholder til indhold 2">
            <a:extLst>
              <a:ext uri="{FF2B5EF4-FFF2-40B4-BE49-F238E27FC236}">
                <a16:creationId xmlns:a16="http://schemas.microsoft.com/office/drawing/2014/main" id="{9EB6144B-C43D-420A-BBB9-E7A40304BE64}"/>
              </a:ext>
            </a:extLst>
          </p:cNvPr>
          <p:cNvSpPr>
            <a:spLocks noGrp="1"/>
          </p:cNvSpPr>
          <p:nvPr>
            <p:ph idx="1"/>
          </p:nvPr>
        </p:nvSpPr>
        <p:spPr/>
        <p:txBody>
          <a:bodyPr/>
          <a:lstStyle/>
          <a:p>
            <a:pPr marL="0" indent="0">
              <a:buNone/>
            </a:pPr>
            <a:r>
              <a:rPr lang="da-DK" dirty="0"/>
              <a:t>Eksempler på spørgsmål til atleten, som du kan spørge om, hvis der er mistanke om en hjernerystelse:</a:t>
            </a:r>
          </a:p>
          <a:p>
            <a:pPr marL="0" indent="0">
              <a:buNone/>
            </a:pPr>
            <a:endParaRPr lang="da-DK" dirty="0"/>
          </a:p>
          <a:p>
            <a:r>
              <a:rPr lang="da-DK" sz="2000" dirty="0"/>
              <a:t>Hvor spiller vi henne i dag? </a:t>
            </a:r>
          </a:p>
          <a:p>
            <a:r>
              <a:rPr lang="da-DK" sz="2000" dirty="0"/>
              <a:t>Hvilken halvleg er vi i? </a:t>
            </a:r>
          </a:p>
          <a:p>
            <a:r>
              <a:rPr lang="da-DK" sz="2000" dirty="0"/>
              <a:t>Hvem scorede sidst i kampen? </a:t>
            </a:r>
          </a:p>
          <a:p>
            <a:r>
              <a:rPr lang="da-DK" sz="2000" dirty="0"/>
              <a:t>Hvilket hold spillede du mod sidste uge/kamp?</a:t>
            </a:r>
          </a:p>
          <a:p>
            <a:r>
              <a:rPr lang="da-DK" sz="2000" dirty="0"/>
              <a:t>Vandt dit hold den sidste kamp? </a:t>
            </a:r>
          </a:p>
        </p:txBody>
      </p:sp>
    </p:spTree>
    <p:extLst>
      <p:ext uri="{BB962C8B-B14F-4D97-AF65-F5344CB8AC3E}">
        <p14:creationId xmlns:p14="http://schemas.microsoft.com/office/powerpoint/2010/main" val="9968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4">
            <a:extLst>
              <a:ext uri="{FF2B5EF4-FFF2-40B4-BE49-F238E27FC236}">
                <a16:creationId xmlns:a16="http://schemas.microsoft.com/office/drawing/2014/main" id="{2D571ACC-ABB0-4533-B5E9-97DF49E17704}"/>
              </a:ext>
            </a:extLst>
          </p:cNvPr>
          <p:cNvPicPr>
            <a:picLocks noChangeAspect="1"/>
          </p:cNvPicPr>
          <p:nvPr/>
        </p:nvPicPr>
        <p:blipFill rotWithShape="1">
          <a:blip r:embed="rId3"/>
          <a:srcRect l="943" t="1672"/>
          <a:stretch/>
        </p:blipFill>
        <p:spPr>
          <a:xfrm>
            <a:off x="1293654" y="68263"/>
            <a:ext cx="9604692" cy="6721475"/>
          </a:xfrm>
          <a:prstGeom prst="rect">
            <a:avLst/>
          </a:prstGeom>
          <a:noFill/>
        </p:spPr>
      </p:pic>
    </p:spTree>
    <p:extLst>
      <p:ext uri="{BB962C8B-B14F-4D97-AF65-F5344CB8AC3E}">
        <p14:creationId xmlns:p14="http://schemas.microsoft.com/office/powerpoint/2010/main" val="2749771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92741B1-0882-482E-B332-467E70AE04B4}"/>
              </a:ext>
            </a:extLst>
          </p:cNvPr>
          <p:cNvPicPr>
            <a:picLocks noChangeAspect="1"/>
          </p:cNvPicPr>
          <p:nvPr/>
        </p:nvPicPr>
        <p:blipFill rotWithShape="1">
          <a:blip r:embed="rId3"/>
          <a:srcRect l="953" t="1135"/>
          <a:stretch/>
        </p:blipFill>
        <p:spPr>
          <a:xfrm>
            <a:off x="1303227" y="68263"/>
            <a:ext cx="9585546" cy="6721475"/>
          </a:xfrm>
          <a:prstGeom prst="rect">
            <a:avLst/>
          </a:prstGeom>
          <a:noFill/>
        </p:spPr>
      </p:pic>
    </p:spTree>
    <p:extLst>
      <p:ext uri="{BB962C8B-B14F-4D97-AF65-F5344CB8AC3E}">
        <p14:creationId xmlns:p14="http://schemas.microsoft.com/office/powerpoint/2010/main" val="3168158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B6F49BE3-5418-493A-889F-695305C7CFCC}"/>
              </a:ext>
            </a:extLst>
          </p:cNvPr>
          <p:cNvSpPr>
            <a:spLocks noGrp="1"/>
          </p:cNvSpPr>
          <p:nvPr>
            <p:ph type="title"/>
          </p:nvPr>
        </p:nvSpPr>
        <p:spPr>
          <a:xfrm>
            <a:off x="1028700" y="336550"/>
            <a:ext cx="10515600" cy="1325563"/>
          </a:xfrm>
        </p:spPr>
        <p:txBody>
          <a:bodyPr/>
          <a:lstStyle/>
          <a:p>
            <a:r>
              <a:rPr lang="da-DK" dirty="0">
                <a:solidFill>
                  <a:srgbClr val="DC2B4B"/>
                </a:solidFill>
                <a:latin typeface="Arial Black" panose="020B0A04020102020204" pitchFamily="34" charset="0"/>
              </a:rPr>
              <a:t>Hjernerystelse</a:t>
            </a:r>
          </a:p>
        </p:txBody>
      </p:sp>
      <p:pic>
        <p:nvPicPr>
          <p:cNvPr id="6" name="Picture 2">
            <a:extLst>
              <a:ext uri="{FF2B5EF4-FFF2-40B4-BE49-F238E27FC236}">
                <a16:creationId xmlns:a16="http://schemas.microsoft.com/office/drawing/2014/main" id="{43C4F456-0283-4EE8-A76C-E021DA8C1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99501" y="1493529"/>
            <a:ext cx="9992997" cy="456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509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164ABC09-879C-4E3C-9DB4-D0F11847B8BF}"/>
              </a:ext>
            </a:extLst>
          </p:cNvPr>
          <p:cNvSpPr txBox="1">
            <a:spLocks/>
          </p:cNvSpPr>
          <p:nvPr/>
        </p:nvSpPr>
        <p:spPr>
          <a:xfrm>
            <a:off x="914400" y="2130426"/>
            <a:ext cx="10363200" cy="147002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a:solidFill>
                  <a:srgbClr val="DC2B4B"/>
                </a:solidFill>
                <a:latin typeface="Arial Black" panose="020B0A04020102020204" pitchFamily="34" charset="0"/>
              </a:rPr>
              <a:t>Træning og belastning</a:t>
            </a:r>
            <a:endParaRPr lang="da-DK" sz="7200"/>
          </a:p>
        </p:txBody>
      </p:sp>
    </p:spTree>
    <p:extLst>
      <p:ext uri="{BB962C8B-B14F-4D97-AF65-F5344CB8AC3E}">
        <p14:creationId xmlns:p14="http://schemas.microsoft.com/office/powerpoint/2010/main" val="2832589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0F16C0B9-EFAD-4B5E-A5B2-198A87831005}"/>
              </a:ext>
            </a:extLst>
          </p:cNvPr>
          <p:cNvSpPr txBox="1"/>
          <p:nvPr/>
        </p:nvSpPr>
        <p:spPr>
          <a:xfrm>
            <a:off x="840493" y="1720840"/>
            <a:ext cx="10511014" cy="3416320"/>
          </a:xfrm>
          <a:prstGeom prst="rect">
            <a:avLst/>
          </a:prstGeom>
          <a:noFill/>
        </p:spPr>
        <p:txBody>
          <a:bodyPr wrap="square">
            <a:spAutoFit/>
          </a:bodyPr>
          <a:lstStyle/>
          <a:p>
            <a:pPr algn="ctr"/>
            <a:r>
              <a:rPr lang="da-DK" sz="5400" i="1" dirty="0">
                <a:latin typeface="Arial" panose="020B0604020202020204" pitchFamily="34" charset="0"/>
                <a:cs typeface="Arial" panose="020B0604020202020204" pitchFamily="34" charset="0"/>
              </a:rPr>
              <a:t>Hvor mange af jer tænker over, hvordan I belaster og restituerer kroppen i forhold til jeres sportsgren?</a:t>
            </a:r>
            <a:endParaRPr lang="da-DK"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671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2">
            <a:extLst>
              <a:ext uri="{FF2B5EF4-FFF2-40B4-BE49-F238E27FC236}">
                <a16:creationId xmlns:a16="http://schemas.microsoft.com/office/drawing/2014/main" id="{5FC2A8A4-9500-4259-9567-B223B0876DC7}"/>
              </a:ext>
            </a:extLst>
          </p:cNvPr>
          <p:cNvSpPr>
            <a:spLocks noGrp="1"/>
          </p:cNvSpPr>
          <p:nvPr>
            <p:ph type="title"/>
          </p:nvPr>
        </p:nvSpPr>
        <p:spPr/>
        <p:txBody>
          <a:bodyPr/>
          <a:lstStyle/>
          <a:p>
            <a:r>
              <a:rPr lang="da-DK">
                <a:solidFill>
                  <a:srgbClr val="DC2B4B"/>
                </a:solidFill>
                <a:latin typeface="Arial Black" panose="020B0A04020102020204" pitchFamily="34" charset="0"/>
              </a:rPr>
              <a:t>Træning</a:t>
            </a:r>
          </a:p>
        </p:txBody>
      </p:sp>
      <p:sp>
        <p:nvSpPr>
          <p:cNvPr id="2" name="Pladsholder til indhold 1">
            <a:extLst>
              <a:ext uri="{FF2B5EF4-FFF2-40B4-BE49-F238E27FC236}">
                <a16:creationId xmlns:a16="http://schemas.microsoft.com/office/drawing/2014/main" id="{26360BA2-9E4A-4F05-91DA-9E07D293F104}"/>
              </a:ext>
            </a:extLst>
          </p:cNvPr>
          <p:cNvSpPr>
            <a:spLocks noGrp="1"/>
          </p:cNvSpPr>
          <p:nvPr>
            <p:ph idx="1"/>
          </p:nvPr>
        </p:nvSpPr>
        <p:spPr>
          <a:xfrm>
            <a:off x="838200" y="1825625"/>
            <a:ext cx="6833135" cy="4351338"/>
          </a:xfrm>
        </p:spPr>
        <p:txBody>
          <a:bodyPr/>
          <a:lstStyle/>
          <a:p>
            <a:pPr marL="0" indent="0">
              <a:buNone/>
            </a:pPr>
            <a:r>
              <a:rPr lang="da-DK" dirty="0"/>
              <a:t>Når du er ung atlet, kan du med fordel træne alsidigt.</a:t>
            </a:r>
          </a:p>
          <a:p>
            <a:pPr marL="0" indent="0">
              <a:buNone/>
            </a:pPr>
            <a:r>
              <a:rPr lang="da-DK" dirty="0"/>
              <a:t>Det betyder, at det er godt for dig, for din motoriske udvikling og for at nedsætte skadesrisikoen at du træner forskellige sportsgrene.</a:t>
            </a:r>
          </a:p>
          <a:p>
            <a:pPr marL="0" indent="0">
              <a:buNone/>
            </a:pPr>
            <a:r>
              <a:rPr lang="da-DK" dirty="0"/>
              <a:t>Mange af de store stjerner har dyrket mere end én sportsgren i børne- og ungdomsårene.</a:t>
            </a:r>
          </a:p>
        </p:txBody>
      </p:sp>
      <p:pic>
        <p:nvPicPr>
          <p:cNvPr id="5" name="Billede 4">
            <a:extLst>
              <a:ext uri="{FF2B5EF4-FFF2-40B4-BE49-F238E27FC236}">
                <a16:creationId xmlns:a16="http://schemas.microsoft.com/office/drawing/2014/main" id="{F1A1A9E7-3952-458C-BA83-A8E907C317D5}"/>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8191100" y="1269548"/>
            <a:ext cx="4301596" cy="5588998"/>
          </a:xfrm>
          <a:prstGeom prst="rect">
            <a:avLst/>
          </a:prstGeom>
        </p:spPr>
      </p:pic>
    </p:spTree>
    <p:extLst>
      <p:ext uri="{BB962C8B-B14F-4D97-AF65-F5344CB8AC3E}">
        <p14:creationId xmlns:p14="http://schemas.microsoft.com/office/powerpoint/2010/main" val="2061408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2">
            <a:extLst>
              <a:ext uri="{FF2B5EF4-FFF2-40B4-BE49-F238E27FC236}">
                <a16:creationId xmlns:a16="http://schemas.microsoft.com/office/drawing/2014/main" id="{D8B4D77F-460F-47A4-B834-B7137BBEB200}"/>
              </a:ext>
            </a:extLst>
          </p:cNvPr>
          <p:cNvSpPr>
            <a:spLocks noGrp="1"/>
          </p:cNvSpPr>
          <p:nvPr>
            <p:ph type="title"/>
          </p:nvPr>
        </p:nvSpPr>
        <p:spPr/>
        <p:txBody>
          <a:bodyPr/>
          <a:lstStyle/>
          <a:p>
            <a:r>
              <a:rPr lang="da-DK">
                <a:solidFill>
                  <a:srgbClr val="DC2B4B"/>
                </a:solidFill>
                <a:latin typeface="Arial Black" panose="020B0A04020102020204" pitchFamily="34" charset="0"/>
              </a:rPr>
              <a:t>Træningsbelastning</a:t>
            </a:r>
          </a:p>
        </p:txBody>
      </p:sp>
      <p:sp>
        <p:nvSpPr>
          <p:cNvPr id="5" name="Pladsholder til indhold 4">
            <a:extLst>
              <a:ext uri="{FF2B5EF4-FFF2-40B4-BE49-F238E27FC236}">
                <a16:creationId xmlns:a16="http://schemas.microsoft.com/office/drawing/2014/main" id="{95C7D6F9-A69C-4ADD-9D56-4079FBECBD64}"/>
              </a:ext>
            </a:extLst>
          </p:cNvPr>
          <p:cNvSpPr>
            <a:spLocks noGrp="1"/>
          </p:cNvSpPr>
          <p:nvPr>
            <p:ph idx="1"/>
          </p:nvPr>
        </p:nvSpPr>
        <p:spPr/>
        <p:txBody>
          <a:bodyPr/>
          <a:lstStyle/>
          <a:p>
            <a:r>
              <a:rPr lang="da-DK"/>
              <a:t>Belaster du din krop </a:t>
            </a:r>
            <a:r>
              <a:rPr lang="da-DK" b="1"/>
              <a:t>for meget </a:t>
            </a:r>
            <a:r>
              <a:rPr lang="da-DK"/>
              <a:t>for lang tid af gangen, kan du risikere at det går ud over din evne til at restituere og risikoen for at udvikle skader</a:t>
            </a:r>
          </a:p>
          <a:p>
            <a:r>
              <a:rPr lang="da-DK"/>
              <a:t>Træner du </a:t>
            </a:r>
            <a:r>
              <a:rPr lang="da-DK" b="1"/>
              <a:t>for lidt</a:t>
            </a:r>
            <a:r>
              <a:rPr lang="da-DK"/>
              <a:t>, får du heller ikke det optimale ud af din træning</a:t>
            </a:r>
          </a:p>
          <a:p>
            <a:r>
              <a:rPr lang="da-DK"/>
              <a:t>Vær især opmærksom, hvis du træner på flere hold samtidig og/eller flere årgangshold!</a:t>
            </a:r>
          </a:p>
          <a:p>
            <a:r>
              <a:rPr lang="da-DK"/>
              <a:t>Du kan med fordel træne forskellige sportsgrene/aktiviteter, således at kroppen ikke belastes på samme måde, hver gang du træner</a:t>
            </a:r>
          </a:p>
          <a:p>
            <a:endParaRPr lang="da-DK"/>
          </a:p>
        </p:txBody>
      </p:sp>
    </p:spTree>
    <p:extLst>
      <p:ext uri="{BB962C8B-B14F-4D97-AF65-F5344CB8AC3E}">
        <p14:creationId xmlns:p14="http://schemas.microsoft.com/office/powerpoint/2010/main" val="3536750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D6B40DF7-54C5-455D-8554-80370343AD9B}"/>
              </a:ext>
            </a:extLst>
          </p:cNvPr>
          <p:cNvSpPr>
            <a:spLocks noGrp="1"/>
          </p:cNvSpPr>
          <p:nvPr>
            <p:ph type="title"/>
          </p:nvPr>
        </p:nvSpPr>
        <p:spPr/>
        <p:txBody>
          <a:bodyPr/>
          <a:lstStyle/>
          <a:p>
            <a:r>
              <a:rPr lang="da-DK">
                <a:solidFill>
                  <a:srgbClr val="DC2B4B"/>
                </a:solidFill>
                <a:latin typeface="Arial Black" panose="020B0A04020102020204" pitchFamily="34" charset="0"/>
              </a:rPr>
              <a:t>Træningsbelastning</a:t>
            </a:r>
          </a:p>
        </p:txBody>
      </p:sp>
      <p:sp>
        <p:nvSpPr>
          <p:cNvPr id="3" name="Pladsholder til indhold 2">
            <a:extLst>
              <a:ext uri="{FF2B5EF4-FFF2-40B4-BE49-F238E27FC236}">
                <a16:creationId xmlns:a16="http://schemas.microsoft.com/office/drawing/2014/main" id="{DE1D70F5-9BE6-4E8B-9D13-6D7E8A7411DF}"/>
              </a:ext>
            </a:extLst>
          </p:cNvPr>
          <p:cNvSpPr>
            <a:spLocks noGrp="1"/>
          </p:cNvSpPr>
          <p:nvPr>
            <p:ph idx="1"/>
          </p:nvPr>
        </p:nvSpPr>
        <p:spPr>
          <a:xfrm>
            <a:off x="838199" y="1825625"/>
            <a:ext cx="4455695" cy="4351338"/>
          </a:xfrm>
        </p:spPr>
        <p:txBody>
          <a:bodyPr/>
          <a:lstStyle/>
          <a:p>
            <a:r>
              <a:rPr lang="da-DK" dirty="0"/>
              <a:t>Træning handler om den rette balance mellem restitution og træningsbelastning</a:t>
            </a:r>
          </a:p>
          <a:p>
            <a:r>
              <a:rPr lang="da-DK" dirty="0"/>
              <a:t>Det er forskelligt fra sport til sport, hvor belastende den er for kroppen og hvor lang restitutionstid du behøver</a:t>
            </a:r>
          </a:p>
          <a:p>
            <a:pPr marL="0" indent="0">
              <a:buNone/>
            </a:pPr>
            <a:endParaRPr lang="da-DK" dirty="0"/>
          </a:p>
        </p:txBody>
      </p:sp>
      <p:pic>
        <p:nvPicPr>
          <p:cNvPr id="8" name="Billede 7">
            <a:extLst>
              <a:ext uri="{FF2B5EF4-FFF2-40B4-BE49-F238E27FC236}">
                <a16:creationId xmlns:a16="http://schemas.microsoft.com/office/drawing/2014/main" id="{CDCA029E-4871-48D2-A311-6DB89FF0CD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8260" y="2246688"/>
            <a:ext cx="5789927" cy="4190718"/>
          </a:xfrm>
          <a:prstGeom prst="rect">
            <a:avLst/>
          </a:prstGeom>
        </p:spPr>
      </p:pic>
    </p:spTree>
    <p:extLst>
      <p:ext uri="{BB962C8B-B14F-4D97-AF65-F5344CB8AC3E}">
        <p14:creationId xmlns:p14="http://schemas.microsoft.com/office/powerpoint/2010/main" val="604641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3BE114C2-81A3-4864-977B-92E818CFAE08}"/>
              </a:ext>
            </a:extLst>
          </p:cNvPr>
          <p:cNvSpPr>
            <a:spLocks noGrp="1"/>
          </p:cNvSpPr>
          <p:nvPr>
            <p:ph type="ctrTitle"/>
          </p:nvPr>
        </p:nvSpPr>
        <p:spPr/>
        <p:txBody>
          <a:bodyPr>
            <a:normAutofit fontScale="90000"/>
          </a:bodyPr>
          <a:lstStyle/>
          <a:p>
            <a:br>
              <a:rPr lang="da-DK" sz="7200" dirty="0">
                <a:solidFill>
                  <a:srgbClr val="DC2B4B"/>
                </a:solidFill>
                <a:latin typeface="Arial Black" panose="020B0A04020102020204" pitchFamily="34" charset="0"/>
              </a:rPr>
            </a:br>
            <a:r>
              <a:rPr lang="da-DK" sz="7200" dirty="0">
                <a:solidFill>
                  <a:srgbClr val="DC2B4B"/>
                </a:solidFill>
                <a:latin typeface="Arial Black" panose="020B0A04020102020204" pitchFamily="34" charset="0"/>
              </a:rPr>
              <a:t>Skadestyper</a:t>
            </a:r>
            <a:br>
              <a:rPr lang="da-DK" sz="7200" dirty="0">
                <a:solidFill>
                  <a:srgbClr val="DC2B4B"/>
                </a:solidFill>
                <a:latin typeface="Arial Black" panose="020B0A04020102020204" pitchFamily="34" charset="0"/>
              </a:rPr>
            </a:br>
            <a:r>
              <a:rPr lang="da-DK" sz="5300" dirty="0">
                <a:solidFill>
                  <a:srgbClr val="DC2B4B"/>
                </a:solidFill>
                <a:latin typeface="Arial Black" panose="020B0A04020102020204" pitchFamily="34" charset="0"/>
              </a:rPr>
              <a:t>- akut skade</a:t>
            </a:r>
            <a:br>
              <a:rPr lang="da-DK" sz="5300" dirty="0">
                <a:solidFill>
                  <a:srgbClr val="DC2B4B"/>
                </a:solidFill>
                <a:latin typeface="Arial Black" panose="020B0A04020102020204" pitchFamily="34" charset="0"/>
              </a:rPr>
            </a:br>
            <a:r>
              <a:rPr lang="da-DK" sz="5300" dirty="0">
                <a:solidFill>
                  <a:srgbClr val="DC2B4B"/>
                </a:solidFill>
                <a:latin typeface="Arial Black" panose="020B0A04020102020204" pitchFamily="34" charset="0"/>
              </a:rPr>
              <a:t>-overbelastningsskade</a:t>
            </a:r>
            <a:br>
              <a:rPr lang="da-DK" sz="5300" dirty="0">
                <a:solidFill>
                  <a:srgbClr val="DC2B4B"/>
                </a:solidFill>
                <a:latin typeface="Arial Black" panose="020B0A04020102020204" pitchFamily="34" charset="0"/>
              </a:rPr>
            </a:br>
            <a:endParaRPr lang="da-DK" sz="7200" dirty="0"/>
          </a:p>
        </p:txBody>
      </p:sp>
    </p:spTree>
    <p:extLst>
      <p:ext uri="{BB962C8B-B14F-4D97-AF65-F5344CB8AC3E}">
        <p14:creationId xmlns:p14="http://schemas.microsoft.com/office/powerpoint/2010/main" val="3400517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pic>
        <p:nvPicPr>
          <p:cNvPr id="3" name="Picture 2">
            <a:extLst>
              <a:ext uri="{FF2B5EF4-FFF2-40B4-BE49-F238E27FC236}">
                <a16:creationId xmlns:a16="http://schemas.microsoft.com/office/drawing/2014/main" id="{FC254AAC-A795-4600-87D4-8179CBBA2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810475" y="471130"/>
            <a:ext cx="4870259" cy="59157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2AAA6A6-8387-453E-99BC-463A6DA94D8A}"/>
              </a:ext>
            </a:extLst>
          </p:cNvPr>
          <p:cNvSpPr>
            <a:spLocks noGrp="1"/>
          </p:cNvSpPr>
          <p:nvPr>
            <p:ph type="title"/>
          </p:nvPr>
        </p:nvSpPr>
        <p:spPr/>
        <p:txBody>
          <a:bodyPr/>
          <a:lstStyle/>
          <a:p>
            <a:r>
              <a:rPr lang="da-DK">
                <a:solidFill>
                  <a:srgbClr val="DC2B4B"/>
                </a:solidFill>
                <a:latin typeface="Arial Black" panose="020B0A04020102020204" pitchFamily="34" charset="0"/>
              </a:rPr>
              <a:t>Træningsbelastning</a:t>
            </a:r>
          </a:p>
        </p:txBody>
      </p:sp>
      <p:sp>
        <p:nvSpPr>
          <p:cNvPr id="4" name="Pladsholder til indhold 3">
            <a:extLst>
              <a:ext uri="{FF2B5EF4-FFF2-40B4-BE49-F238E27FC236}">
                <a16:creationId xmlns:a16="http://schemas.microsoft.com/office/drawing/2014/main" id="{E3C5E5AE-74E5-4427-B522-51265DDEABB5}"/>
              </a:ext>
            </a:extLst>
          </p:cNvPr>
          <p:cNvSpPr>
            <a:spLocks noGrp="1"/>
          </p:cNvSpPr>
          <p:nvPr>
            <p:ph idx="1"/>
          </p:nvPr>
        </p:nvSpPr>
        <p:spPr>
          <a:xfrm>
            <a:off x="838201" y="1825625"/>
            <a:ext cx="5619750" cy="4351338"/>
          </a:xfrm>
        </p:spPr>
        <p:txBody>
          <a:bodyPr>
            <a:normAutofit/>
          </a:bodyPr>
          <a:lstStyle/>
          <a:p>
            <a:pPr>
              <a:lnSpc>
                <a:spcPct val="125000"/>
              </a:lnSpc>
            </a:pPr>
            <a:r>
              <a:rPr lang="da-DK" sz="2000" dirty="0"/>
              <a:t>Træning og restitution handler om at planlægge næste træningspas, så du får mest muligt ud af din træning – altså at påvirke din præstationsevne</a:t>
            </a:r>
          </a:p>
          <a:p>
            <a:pPr>
              <a:lnSpc>
                <a:spcPct val="125000"/>
              </a:lnSpc>
            </a:pPr>
            <a:r>
              <a:rPr lang="da-DK" sz="2000" dirty="0"/>
              <a:t>Træner du for tæt på hinanden, kan det have en negativ effekt på præstationsevnen</a:t>
            </a:r>
          </a:p>
          <a:p>
            <a:pPr>
              <a:lnSpc>
                <a:spcPct val="125000"/>
              </a:lnSpc>
            </a:pPr>
            <a:r>
              <a:rPr lang="da-DK" sz="2000" dirty="0"/>
              <a:t>Træner du kun fx 1-2 gange om ugen, vil  du kun vedligeholde og ikke bygge på din præstationsevne</a:t>
            </a:r>
          </a:p>
        </p:txBody>
      </p:sp>
    </p:spTree>
    <p:extLst>
      <p:ext uri="{BB962C8B-B14F-4D97-AF65-F5344CB8AC3E}">
        <p14:creationId xmlns:p14="http://schemas.microsoft.com/office/powerpoint/2010/main" val="2631745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pic>
        <p:nvPicPr>
          <p:cNvPr id="3" name="Billede 2">
            <a:extLst>
              <a:ext uri="{FF2B5EF4-FFF2-40B4-BE49-F238E27FC236}">
                <a16:creationId xmlns:a16="http://schemas.microsoft.com/office/drawing/2014/main" id="{AB3DC7A2-5DF2-49D8-BEB2-C93CDA50907E}"/>
              </a:ext>
            </a:extLst>
          </p:cNvPr>
          <p:cNvPicPr>
            <a:picLocks noChangeAspect="1"/>
          </p:cNvPicPr>
          <p:nvPr/>
        </p:nvPicPr>
        <p:blipFill>
          <a:blip r:embed="rId4">
            <a:extLst>
              <a:ext uri="{28A0092B-C50C-407E-A947-70E740481C1C}">
                <a14:useLocalDpi xmlns:a14="http://schemas.microsoft.com/office/drawing/2010/main" val="0"/>
              </a:ext>
            </a:extLst>
          </a:blip>
          <a:srcRect t="279" b="279"/>
          <a:stretch/>
        </p:blipFill>
        <p:spPr>
          <a:xfrm>
            <a:off x="2668386" y="2005234"/>
            <a:ext cx="6455177" cy="3600000"/>
          </a:xfrm>
          <a:prstGeom prst="rect">
            <a:avLst/>
          </a:prstGeom>
        </p:spPr>
      </p:pic>
      <p:sp>
        <p:nvSpPr>
          <p:cNvPr id="5" name="Titel 1">
            <a:extLst>
              <a:ext uri="{FF2B5EF4-FFF2-40B4-BE49-F238E27FC236}">
                <a16:creationId xmlns:a16="http://schemas.microsoft.com/office/drawing/2014/main" id="{67E8FD03-56E5-4614-B6BB-21A3A2B81B06}"/>
              </a:ext>
            </a:extLst>
          </p:cNvPr>
          <p:cNvSpPr>
            <a:spLocks noGrp="1"/>
          </p:cNvSpPr>
          <p:nvPr>
            <p:ph type="title"/>
          </p:nvPr>
        </p:nvSpPr>
        <p:spPr>
          <a:xfrm>
            <a:off x="838200" y="365125"/>
            <a:ext cx="10515600" cy="1325563"/>
          </a:xfrm>
        </p:spPr>
        <p:txBody>
          <a:bodyPr/>
          <a:lstStyle/>
          <a:p>
            <a:pPr algn="ctr"/>
            <a:r>
              <a:rPr lang="da-DK" dirty="0">
                <a:solidFill>
                  <a:srgbClr val="DC2B4B"/>
                </a:solidFill>
                <a:latin typeface="Arial Black" panose="020B0A04020102020204" pitchFamily="34" charset="0"/>
              </a:rPr>
              <a:t>Det handler om at finde balancen</a:t>
            </a:r>
          </a:p>
        </p:txBody>
      </p:sp>
      <p:sp>
        <p:nvSpPr>
          <p:cNvPr id="6" name="Tekstfelt 5">
            <a:extLst>
              <a:ext uri="{FF2B5EF4-FFF2-40B4-BE49-F238E27FC236}">
                <a16:creationId xmlns:a16="http://schemas.microsoft.com/office/drawing/2014/main" id="{27D492C0-7A66-F0D2-2084-5714BD12AC6F}"/>
              </a:ext>
            </a:extLst>
          </p:cNvPr>
          <p:cNvSpPr txBox="1"/>
          <p:nvPr/>
        </p:nvSpPr>
        <p:spPr>
          <a:xfrm>
            <a:off x="1082056" y="2351836"/>
            <a:ext cx="1239442" cy="3132332"/>
          </a:xfrm>
          <a:prstGeom prst="rect">
            <a:avLst/>
          </a:prstGeom>
          <a:noFill/>
        </p:spPr>
        <p:txBody>
          <a:bodyPr wrap="none" rtlCol="0">
            <a:spAutoFit/>
          </a:bodyPr>
          <a:lstStyle/>
          <a:p>
            <a:pPr>
              <a:lnSpc>
                <a:spcPct val="125000"/>
              </a:lnSpc>
            </a:pPr>
            <a:r>
              <a:rPr lang="da-DK" sz="2000" dirty="0">
                <a:latin typeface="Arial" panose="020B0604020202020204" pitchFamily="34" charset="0"/>
                <a:cs typeface="Arial" panose="020B0604020202020204" pitchFamily="34" charset="0"/>
              </a:rPr>
              <a:t>Træning</a:t>
            </a:r>
          </a:p>
          <a:p>
            <a:pPr>
              <a:lnSpc>
                <a:spcPct val="125000"/>
              </a:lnSpc>
            </a:pPr>
            <a:r>
              <a:rPr lang="da-DK" sz="2000" dirty="0">
                <a:latin typeface="Arial" panose="020B0604020202020204" pitchFamily="34" charset="0"/>
                <a:cs typeface="Arial" panose="020B0604020202020204" pitchFamily="34" charset="0"/>
              </a:rPr>
              <a:t>Volumen</a:t>
            </a:r>
          </a:p>
          <a:p>
            <a:pPr>
              <a:lnSpc>
                <a:spcPct val="125000"/>
              </a:lnSpc>
            </a:pPr>
            <a:r>
              <a:rPr lang="da-DK" sz="2000" dirty="0">
                <a:latin typeface="Arial" panose="020B0604020202020204" pitchFamily="34" charset="0"/>
                <a:cs typeface="Arial" panose="020B0604020202020204" pitchFamily="34" charset="0"/>
              </a:rPr>
              <a:t>Intensitet</a:t>
            </a:r>
          </a:p>
          <a:p>
            <a:pPr>
              <a:lnSpc>
                <a:spcPct val="125000"/>
              </a:lnSpc>
            </a:pPr>
            <a:r>
              <a:rPr lang="da-DK" sz="2000" dirty="0">
                <a:latin typeface="Arial" panose="020B0604020202020204" pitchFamily="34" charset="0"/>
                <a:cs typeface="Arial" panose="020B0604020202020204" pitchFamily="34" charset="0"/>
              </a:rPr>
              <a:t>Frekvens</a:t>
            </a:r>
          </a:p>
          <a:p>
            <a:pPr>
              <a:lnSpc>
                <a:spcPct val="125000"/>
              </a:lnSpc>
            </a:pPr>
            <a:r>
              <a:rPr lang="da-DK" sz="2000" dirty="0">
                <a:latin typeface="Arial" panose="020B0604020202020204" pitchFamily="34" charset="0"/>
                <a:cs typeface="Arial" panose="020B0604020202020204" pitchFamily="34" charset="0"/>
              </a:rPr>
              <a:t>Type</a:t>
            </a:r>
          </a:p>
          <a:p>
            <a:pPr>
              <a:lnSpc>
                <a:spcPct val="125000"/>
              </a:lnSpc>
            </a:pPr>
            <a:r>
              <a:rPr lang="da-DK" sz="2000" dirty="0">
                <a:latin typeface="Arial" panose="020B0604020202020204" pitchFamily="34" charset="0"/>
                <a:cs typeface="Arial" panose="020B0604020202020204" pitchFamily="34" charset="0"/>
              </a:rPr>
              <a:t>Arbejde</a:t>
            </a:r>
          </a:p>
          <a:p>
            <a:pPr>
              <a:lnSpc>
                <a:spcPct val="125000"/>
              </a:lnSpc>
            </a:pPr>
            <a:r>
              <a:rPr lang="da-DK" sz="2000" dirty="0">
                <a:latin typeface="Arial" panose="020B0604020202020204" pitchFamily="34" charset="0"/>
                <a:cs typeface="Arial" panose="020B0604020202020204" pitchFamily="34" charset="0"/>
              </a:rPr>
              <a:t>Vaner</a:t>
            </a:r>
          </a:p>
          <a:p>
            <a:pPr>
              <a:lnSpc>
                <a:spcPct val="125000"/>
              </a:lnSpc>
            </a:pPr>
            <a:r>
              <a:rPr lang="da-DK" sz="2000" dirty="0">
                <a:latin typeface="Arial" panose="020B0604020202020204" pitchFamily="34" charset="0"/>
                <a:cs typeface="Arial" panose="020B0604020202020204" pitchFamily="34" charset="0"/>
              </a:rPr>
              <a:t>Etc.</a:t>
            </a:r>
          </a:p>
        </p:txBody>
      </p:sp>
      <p:sp>
        <p:nvSpPr>
          <p:cNvPr id="7" name="Tekstfelt 6">
            <a:extLst>
              <a:ext uri="{FF2B5EF4-FFF2-40B4-BE49-F238E27FC236}">
                <a16:creationId xmlns:a16="http://schemas.microsoft.com/office/drawing/2014/main" id="{29041FC7-16B3-431F-9C61-BE157959086F}"/>
              </a:ext>
            </a:extLst>
          </p:cNvPr>
          <p:cNvSpPr txBox="1"/>
          <p:nvPr/>
        </p:nvSpPr>
        <p:spPr>
          <a:xfrm>
            <a:off x="9098533" y="2497881"/>
            <a:ext cx="2122697" cy="3132332"/>
          </a:xfrm>
          <a:prstGeom prst="rect">
            <a:avLst/>
          </a:prstGeom>
          <a:noFill/>
        </p:spPr>
        <p:txBody>
          <a:bodyPr wrap="none" rtlCol="0">
            <a:spAutoFit/>
          </a:bodyPr>
          <a:lstStyle/>
          <a:p>
            <a:pPr algn="r">
              <a:lnSpc>
                <a:spcPct val="125000"/>
              </a:lnSpc>
            </a:pPr>
            <a:r>
              <a:rPr lang="da-DK" sz="2000" dirty="0">
                <a:latin typeface="Arial" panose="020B0604020202020204" pitchFamily="34" charset="0"/>
                <a:cs typeface="Arial" panose="020B0604020202020204" pitchFamily="34" charset="0"/>
              </a:rPr>
              <a:t>Styrke</a:t>
            </a:r>
          </a:p>
          <a:p>
            <a:pPr algn="r">
              <a:lnSpc>
                <a:spcPct val="125000"/>
              </a:lnSpc>
            </a:pPr>
            <a:r>
              <a:rPr lang="da-DK" sz="2000" dirty="0">
                <a:latin typeface="Arial" panose="020B0604020202020204" pitchFamily="34" charset="0"/>
                <a:cs typeface="Arial" panose="020B0604020202020204" pitchFamily="34" charset="0"/>
              </a:rPr>
              <a:t>Kontrol</a:t>
            </a:r>
          </a:p>
          <a:p>
            <a:pPr algn="r">
              <a:lnSpc>
                <a:spcPct val="125000"/>
              </a:lnSpc>
            </a:pPr>
            <a:r>
              <a:rPr lang="da-DK" sz="2000" dirty="0">
                <a:latin typeface="Arial" panose="020B0604020202020204" pitchFamily="34" charset="0"/>
                <a:cs typeface="Arial" panose="020B0604020202020204" pitchFamily="34" charset="0"/>
              </a:rPr>
              <a:t>Fleksibilitet</a:t>
            </a:r>
          </a:p>
          <a:p>
            <a:pPr algn="r">
              <a:lnSpc>
                <a:spcPct val="125000"/>
              </a:lnSpc>
            </a:pPr>
            <a:r>
              <a:rPr lang="da-DK" sz="2000" dirty="0">
                <a:latin typeface="Arial" panose="020B0604020202020204" pitchFamily="34" charset="0"/>
                <a:cs typeface="Arial" panose="020B0604020202020204" pitchFamily="34" charset="0"/>
              </a:rPr>
              <a:t>Vævs-sensitivitet</a:t>
            </a:r>
          </a:p>
          <a:p>
            <a:pPr algn="r">
              <a:lnSpc>
                <a:spcPct val="125000"/>
              </a:lnSpc>
            </a:pPr>
            <a:r>
              <a:rPr lang="da-DK" sz="2000" dirty="0">
                <a:latin typeface="Arial" panose="020B0604020202020204" pitchFamily="34" charset="0"/>
                <a:cs typeface="Arial" panose="020B0604020202020204" pitchFamily="34" charset="0"/>
              </a:rPr>
              <a:t>Biomekanik</a:t>
            </a:r>
          </a:p>
          <a:p>
            <a:pPr algn="r">
              <a:lnSpc>
                <a:spcPct val="125000"/>
              </a:lnSpc>
            </a:pPr>
            <a:r>
              <a:rPr lang="da-DK" sz="2000" dirty="0">
                <a:latin typeface="Arial" panose="020B0604020202020204" pitchFamily="34" charset="0"/>
                <a:cs typeface="Arial" panose="020B0604020202020204" pitchFamily="34" charset="0"/>
              </a:rPr>
              <a:t>Running </a:t>
            </a:r>
            <a:r>
              <a:rPr lang="da-DK" sz="2000" dirty="0" err="1">
                <a:latin typeface="Arial" panose="020B0604020202020204" pitchFamily="34" charset="0"/>
                <a:cs typeface="Arial" panose="020B0604020202020204" pitchFamily="34" charset="0"/>
              </a:rPr>
              <a:t>gait</a:t>
            </a:r>
            <a:endParaRPr lang="da-DK" sz="2000" dirty="0">
              <a:latin typeface="Arial" panose="020B0604020202020204" pitchFamily="34" charset="0"/>
              <a:cs typeface="Arial" panose="020B0604020202020204" pitchFamily="34" charset="0"/>
            </a:endParaRPr>
          </a:p>
          <a:p>
            <a:pPr algn="r">
              <a:lnSpc>
                <a:spcPct val="125000"/>
              </a:lnSpc>
            </a:pPr>
            <a:r>
              <a:rPr lang="da-DK" sz="2000" dirty="0">
                <a:latin typeface="Arial" panose="020B0604020202020204" pitchFamily="34" charset="0"/>
                <a:cs typeface="Arial" panose="020B0604020202020204" pitchFamily="34" charset="0"/>
              </a:rPr>
              <a:t>Tidligere skader</a:t>
            </a:r>
          </a:p>
          <a:p>
            <a:pPr algn="r">
              <a:lnSpc>
                <a:spcPct val="125000"/>
              </a:lnSpc>
            </a:pPr>
            <a:r>
              <a:rPr lang="da-DK" sz="2000" dirty="0">
                <a:latin typeface="Arial" panose="020B0604020202020204" pitchFamily="34" charset="0"/>
                <a:cs typeface="Arial" panose="020B0604020202020204" pitchFamily="34" charset="0"/>
              </a:rPr>
              <a:t>Etc.</a:t>
            </a:r>
          </a:p>
        </p:txBody>
      </p:sp>
    </p:spTree>
    <p:extLst>
      <p:ext uri="{BB962C8B-B14F-4D97-AF65-F5344CB8AC3E}">
        <p14:creationId xmlns:p14="http://schemas.microsoft.com/office/powerpoint/2010/main" val="3721870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0F16C0B9-EFAD-4B5E-A5B2-198A87831005}"/>
              </a:ext>
            </a:extLst>
          </p:cNvPr>
          <p:cNvSpPr txBox="1"/>
          <p:nvPr/>
        </p:nvSpPr>
        <p:spPr>
          <a:xfrm>
            <a:off x="1068735" y="2382559"/>
            <a:ext cx="10054529" cy="1754326"/>
          </a:xfrm>
          <a:prstGeom prst="rect">
            <a:avLst/>
          </a:prstGeom>
          <a:noFill/>
        </p:spPr>
        <p:txBody>
          <a:bodyPr wrap="square">
            <a:spAutoFit/>
          </a:bodyPr>
          <a:lstStyle/>
          <a:p>
            <a:pPr algn="ctr"/>
            <a:r>
              <a:rPr lang="da-DK" sz="5400" i="1" dirty="0">
                <a:latin typeface="Arial" panose="020B0604020202020204" pitchFamily="34" charset="0"/>
                <a:cs typeface="Arial" panose="020B0604020202020204" pitchFamily="34" charset="0"/>
              </a:rPr>
              <a:t>Hvor mange af jer, dyrker mere end en sportsgren?</a:t>
            </a:r>
            <a:endParaRPr lang="da-DK"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322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1BD79A23-21FD-40E4-99DE-E709D188AE02}"/>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a:solidFill>
                  <a:srgbClr val="DC2B4B"/>
                </a:solidFill>
                <a:latin typeface="Arial Black" panose="020B0A04020102020204" pitchFamily="34" charset="0"/>
              </a:rPr>
              <a:t>Restitution</a:t>
            </a:r>
            <a:endParaRPr lang="da-DK" sz="7200"/>
          </a:p>
        </p:txBody>
      </p:sp>
    </p:spTree>
    <p:extLst>
      <p:ext uri="{BB962C8B-B14F-4D97-AF65-F5344CB8AC3E}">
        <p14:creationId xmlns:p14="http://schemas.microsoft.com/office/powerpoint/2010/main" val="445542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13" name="Titel 12">
            <a:extLst>
              <a:ext uri="{FF2B5EF4-FFF2-40B4-BE49-F238E27FC236}">
                <a16:creationId xmlns:a16="http://schemas.microsoft.com/office/drawing/2014/main" id="{E7F58D25-0964-4373-941B-AF2F59BA88B1}"/>
              </a:ext>
            </a:extLst>
          </p:cNvPr>
          <p:cNvSpPr>
            <a:spLocks noGrp="1"/>
          </p:cNvSpPr>
          <p:nvPr>
            <p:ph type="title"/>
          </p:nvPr>
        </p:nvSpPr>
        <p:spPr/>
        <p:txBody>
          <a:bodyPr/>
          <a:lstStyle/>
          <a:p>
            <a:r>
              <a:rPr lang="da-DK">
                <a:solidFill>
                  <a:srgbClr val="DC2B4B"/>
                </a:solidFill>
                <a:latin typeface="Arial Black" panose="020B0A04020102020204" pitchFamily="34" charset="0"/>
              </a:rPr>
              <a:t>Restitution</a:t>
            </a:r>
          </a:p>
        </p:txBody>
      </p:sp>
      <p:sp>
        <p:nvSpPr>
          <p:cNvPr id="14" name="Pladsholder til indhold 13">
            <a:extLst>
              <a:ext uri="{FF2B5EF4-FFF2-40B4-BE49-F238E27FC236}">
                <a16:creationId xmlns:a16="http://schemas.microsoft.com/office/drawing/2014/main" id="{6113A0B3-BE73-4AD3-8FB2-99BCFC074D90}"/>
              </a:ext>
            </a:extLst>
          </p:cNvPr>
          <p:cNvSpPr>
            <a:spLocks noGrp="1"/>
          </p:cNvSpPr>
          <p:nvPr>
            <p:ph idx="1"/>
          </p:nvPr>
        </p:nvSpPr>
        <p:spPr>
          <a:xfrm>
            <a:off x="691331" y="1825625"/>
            <a:ext cx="11046856" cy="599550"/>
          </a:xfrm>
        </p:spPr>
        <p:txBody>
          <a:bodyPr>
            <a:normAutofit fontScale="92500"/>
          </a:bodyPr>
          <a:lstStyle/>
          <a:p>
            <a:pPr marL="0" indent="0">
              <a:buNone/>
            </a:pPr>
            <a:r>
              <a:rPr lang="da-DK" sz="2700"/>
              <a:t>For at kunne præstere bedst muligt, må man også restituere bedst muligt </a:t>
            </a:r>
            <a:r>
              <a:rPr lang="da-DK" sz="2700">
                <a:sym typeface="Wingdings" panose="05000000000000000000" pitchFamily="2" charset="2"/>
              </a:rPr>
              <a:t></a:t>
            </a:r>
          </a:p>
          <a:p>
            <a:pPr marL="0" indent="0">
              <a:buNone/>
            </a:pPr>
            <a:endParaRPr lang="da-DK">
              <a:sym typeface="Wingdings" panose="05000000000000000000" pitchFamily="2" charset="2"/>
            </a:endParaRPr>
          </a:p>
          <a:p>
            <a:pPr marL="0" indent="0">
              <a:buNone/>
            </a:pPr>
            <a:endParaRPr lang="da-DK"/>
          </a:p>
        </p:txBody>
      </p:sp>
      <p:pic>
        <p:nvPicPr>
          <p:cNvPr id="16" name="Billede 15" descr="Et billede, der indeholder person, udendørs, jakke&#10;&#10;Automatisk genereret beskrivelse">
            <a:extLst>
              <a:ext uri="{FF2B5EF4-FFF2-40B4-BE49-F238E27FC236}">
                <a16:creationId xmlns:a16="http://schemas.microsoft.com/office/drawing/2014/main" id="{51731EA1-2E39-4620-8784-6B9202F92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691" y="2685618"/>
            <a:ext cx="5221979" cy="3491345"/>
          </a:xfrm>
          <a:prstGeom prst="rect">
            <a:avLst/>
          </a:prstGeom>
        </p:spPr>
      </p:pic>
      <p:sp>
        <p:nvSpPr>
          <p:cNvPr id="17" name="Tekstfelt 16">
            <a:extLst>
              <a:ext uri="{FF2B5EF4-FFF2-40B4-BE49-F238E27FC236}">
                <a16:creationId xmlns:a16="http://schemas.microsoft.com/office/drawing/2014/main" id="{F57B3E6B-68B4-4C3B-A426-A0E2AF0EA991}"/>
              </a:ext>
            </a:extLst>
          </p:cNvPr>
          <p:cNvSpPr txBox="1"/>
          <p:nvPr/>
        </p:nvSpPr>
        <p:spPr>
          <a:xfrm>
            <a:off x="691331" y="2888000"/>
            <a:ext cx="5404670" cy="1908215"/>
          </a:xfrm>
          <a:prstGeom prst="rect">
            <a:avLst/>
          </a:prstGeom>
          <a:noFill/>
        </p:spPr>
        <p:txBody>
          <a:bodyPr wrap="square" rtlCol="0">
            <a:spAutoFit/>
          </a:bodyPr>
          <a:lstStyle/>
          <a:p>
            <a:r>
              <a:rPr lang="da-DK" sz="2000" dirty="0">
                <a:solidFill>
                  <a:srgbClr val="2D2D2D"/>
                </a:solidFill>
                <a:latin typeface="Arial" panose="020B0604020202020204" pitchFamily="34" charset="0"/>
                <a:cs typeface="Arial" panose="020B0604020202020204" pitchFamily="34" charset="0"/>
              </a:rPr>
              <a:t>C</a:t>
            </a:r>
            <a:r>
              <a:rPr lang="da-DK" sz="2000" b="0" i="0" dirty="0">
                <a:solidFill>
                  <a:srgbClr val="2D2D2D"/>
                </a:solidFill>
                <a:effectLst/>
                <a:latin typeface="Arial" panose="020B0604020202020204" pitchFamily="34" charset="0"/>
                <a:cs typeface="Arial" panose="020B0604020202020204" pitchFamily="34" charset="0"/>
              </a:rPr>
              <a:t>irka 95 pct. af den fremgang, du ser som følge af træning, skal relateres til restitutionskonceptets base. Basen består af kvaliteten af både træningen, kosten, søvnen og den mentale og sociale genopladning.</a:t>
            </a:r>
            <a:endParaRPr lang="da-DK" sz="2000" dirty="0">
              <a:latin typeface="Arial" panose="020B0604020202020204" pitchFamily="34" charset="0"/>
              <a:cs typeface="Arial" panose="020B0604020202020204" pitchFamily="34" charset="0"/>
              <a:sym typeface="Wingdings" panose="05000000000000000000" pitchFamily="2" charset="2"/>
            </a:endParaRPr>
          </a:p>
          <a:p>
            <a:endParaRPr lang="da-DK" sz="1600" dirty="0"/>
          </a:p>
        </p:txBody>
      </p:sp>
    </p:spTree>
    <p:extLst>
      <p:ext uri="{BB962C8B-B14F-4D97-AF65-F5344CB8AC3E}">
        <p14:creationId xmlns:p14="http://schemas.microsoft.com/office/powerpoint/2010/main" val="4278066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544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cxnSp>
        <p:nvCxnSpPr>
          <p:cNvPr id="6" name="Lige pilforbindelse 5">
            <a:extLst>
              <a:ext uri="{FF2B5EF4-FFF2-40B4-BE49-F238E27FC236}">
                <a16:creationId xmlns:a16="http://schemas.microsoft.com/office/drawing/2014/main" id="{A8282744-8DF4-4C5D-B0C4-4C96DEDCCD62}"/>
              </a:ext>
            </a:extLst>
          </p:cNvPr>
          <p:cNvCxnSpPr>
            <a:cxnSpLocks/>
            <a:stCxn id="7" idx="2"/>
          </p:cNvCxnSpPr>
          <p:nvPr/>
        </p:nvCxnSpPr>
        <p:spPr>
          <a:xfrm>
            <a:off x="2563529" y="2690336"/>
            <a:ext cx="1142197" cy="29885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kstfelt 6">
            <a:extLst>
              <a:ext uri="{FF2B5EF4-FFF2-40B4-BE49-F238E27FC236}">
                <a16:creationId xmlns:a16="http://schemas.microsoft.com/office/drawing/2014/main" id="{EE2E51AA-2122-41ED-8C1B-E45C7C41CDA9}"/>
              </a:ext>
            </a:extLst>
          </p:cNvPr>
          <p:cNvSpPr txBox="1"/>
          <p:nvPr/>
        </p:nvSpPr>
        <p:spPr>
          <a:xfrm>
            <a:off x="277529" y="197346"/>
            <a:ext cx="4572000" cy="2492990"/>
          </a:xfrm>
          <a:prstGeom prst="rect">
            <a:avLst/>
          </a:prstGeom>
          <a:solidFill>
            <a:srgbClr val="FF0000"/>
          </a:solidFill>
        </p:spPr>
        <p:txBody>
          <a:bodyPr wrap="square" rtlCol="0">
            <a:spAutoFit/>
          </a:bodyPr>
          <a:lstStyle/>
          <a:p>
            <a:pPr algn="ctr"/>
            <a:r>
              <a:rPr lang="da-DK" sz="2400" b="1" dirty="0">
                <a:solidFill>
                  <a:schemeClr val="bg1"/>
                </a:solidFill>
                <a:latin typeface="Arial" panose="020B0604020202020204" pitchFamily="34" charset="0"/>
                <a:cs typeface="Arial" panose="020B0604020202020204" pitchFamily="34" charset="0"/>
              </a:rPr>
              <a:t>Træning</a:t>
            </a:r>
          </a:p>
          <a:p>
            <a:pPr marL="285750"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Træn målrettet og fokuseret efter en plan</a:t>
            </a:r>
          </a:p>
          <a:p>
            <a:pPr marL="285750"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Sørg for at træningen bygger på principperne</a:t>
            </a:r>
          </a:p>
          <a:p>
            <a:pPr marL="742950" lvl="1"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Specificitet</a:t>
            </a:r>
          </a:p>
          <a:p>
            <a:pPr marL="742950" lvl="1"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Progression i belastning/intensitet/mængde</a:t>
            </a:r>
          </a:p>
          <a:p>
            <a:pPr marL="742950" lvl="1"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Variation</a:t>
            </a:r>
          </a:p>
          <a:p>
            <a:pPr marL="285750"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Sørg for at være i dialog med dine trænere omkring dagsformen</a:t>
            </a:r>
          </a:p>
        </p:txBody>
      </p:sp>
    </p:spTree>
    <p:extLst>
      <p:ext uri="{BB962C8B-B14F-4D97-AF65-F5344CB8AC3E}">
        <p14:creationId xmlns:p14="http://schemas.microsoft.com/office/powerpoint/2010/main" val="3363602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4" name="Titel 3">
            <a:extLst>
              <a:ext uri="{FF2B5EF4-FFF2-40B4-BE49-F238E27FC236}">
                <a16:creationId xmlns:a16="http://schemas.microsoft.com/office/drawing/2014/main" id="{3F3D9258-85FE-43CF-B7D5-2BF7416674C3}"/>
              </a:ext>
            </a:extLst>
          </p:cNvPr>
          <p:cNvSpPr>
            <a:spLocks noGrp="1"/>
          </p:cNvSpPr>
          <p:nvPr>
            <p:ph type="title"/>
          </p:nvPr>
        </p:nvSpPr>
        <p:spPr/>
        <p:txBody>
          <a:bodyPr/>
          <a:lstStyle/>
          <a:p>
            <a:r>
              <a:rPr lang="da-DK">
                <a:solidFill>
                  <a:srgbClr val="DC2B4B"/>
                </a:solidFill>
                <a:latin typeface="Arial Black" panose="020B0A04020102020204" pitchFamily="34" charset="0"/>
              </a:rPr>
              <a:t>Restitution - træning</a:t>
            </a:r>
          </a:p>
        </p:txBody>
      </p:sp>
      <p:sp>
        <p:nvSpPr>
          <p:cNvPr id="5" name="Pladsholder til indhold 4">
            <a:extLst>
              <a:ext uri="{FF2B5EF4-FFF2-40B4-BE49-F238E27FC236}">
                <a16:creationId xmlns:a16="http://schemas.microsoft.com/office/drawing/2014/main" id="{85E75959-17B2-48F9-BDA4-DAF785960074}"/>
              </a:ext>
            </a:extLst>
          </p:cNvPr>
          <p:cNvSpPr>
            <a:spLocks noGrp="1"/>
          </p:cNvSpPr>
          <p:nvPr>
            <p:ph idx="1"/>
          </p:nvPr>
        </p:nvSpPr>
        <p:spPr/>
        <p:txBody>
          <a:bodyPr/>
          <a:lstStyle/>
          <a:p>
            <a:pPr algn="l">
              <a:buFont typeface="Arial" panose="020B0604020202020204" pitchFamily="34" charset="0"/>
              <a:buChar char="•"/>
            </a:pPr>
            <a:r>
              <a:rPr lang="da-DK" b="0" i="0" dirty="0">
                <a:solidFill>
                  <a:srgbClr val="2D2D2D"/>
                </a:solidFill>
                <a:effectLst/>
              </a:rPr>
              <a:t>Træn målrettet og fokuseret efter en plan</a:t>
            </a:r>
          </a:p>
          <a:p>
            <a:pPr algn="l">
              <a:buFont typeface="Arial" panose="020B0604020202020204" pitchFamily="34" charset="0"/>
              <a:buChar char="•"/>
            </a:pPr>
            <a:r>
              <a:rPr lang="da-DK" b="0" i="0" dirty="0">
                <a:solidFill>
                  <a:srgbClr val="2D2D2D"/>
                </a:solidFill>
                <a:effectLst/>
              </a:rPr>
              <a:t>Sørg for at træningen bygger på principperne, specificitet, progression i belastning/intensitet/mængde og variation</a:t>
            </a:r>
          </a:p>
          <a:p>
            <a:r>
              <a:rPr lang="da-DK"/>
              <a:t>Sørg for at være i dialog med din træner</a:t>
            </a:r>
          </a:p>
        </p:txBody>
      </p:sp>
    </p:spTree>
    <p:extLst>
      <p:ext uri="{BB962C8B-B14F-4D97-AF65-F5344CB8AC3E}">
        <p14:creationId xmlns:p14="http://schemas.microsoft.com/office/powerpoint/2010/main" val="22903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pic>
        <p:nvPicPr>
          <p:cNvPr id="2" name="Onlinemedier 1" title="Fysisk træner: Derfor skal du restituere">
            <a:hlinkClick r:id="" action="ppaction://media"/>
            <a:extLst>
              <a:ext uri="{FF2B5EF4-FFF2-40B4-BE49-F238E27FC236}">
                <a16:creationId xmlns:a16="http://schemas.microsoft.com/office/drawing/2014/main" id="{CE2EA602-6068-4380-6A2F-12E0FE331376}"/>
              </a:ext>
            </a:extLst>
          </p:cNvPr>
          <p:cNvPicPr>
            <a:picLocks noRot="1" noChangeAspect="1"/>
          </p:cNvPicPr>
          <p:nvPr>
            <a:videoFile r:link="rId1"/>
          </p:nvPr>
        </p:nvPicPr>
        <p:blipFill>
          <a:blip r:embed="rId5"/>
          <a:stretch>
            <a:fillRect/>
          </a:stretch>
        </p:blipFill>
        <p:spPr>
          <a:xfrm>
            <a:off x="453813" y="204506"/>
            <a:ext cx="11414136" cy="6448988"/>
          </a:xfrm>
          <a:prstGeom prst="rect">
            <a:avLst/>
          </a:prstGeom>
        </p:spPr>
      </p:pic>
    </p:spTree>
    <p:extLst>
      <p:ext uri="{BB962C8B-B14F-4D97-AF65-F5344CB8AC3E}">
        <p14:creationId xmlns:p14="http://schemas.microsoft.com/office/powerpoint/2010/main" val="15567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cxnSp>
        <p:nvCxnSpPr>
          <p:cNvPr id="6" name="Lige pilforbindelse 5">
            <a:extLst>
              <a:ext uri="{FF2B5EF4-FFF2-40B4-BE49-F238E27FC236}">
                <a16:creationId xmlns:a16="http://schemas.microsoft.com/office/drawing/2014/main" id="{A8282744-8DF4-4C5D-B0C4-4C96DEDCCD62}"/>
              </a:ext>
            </a:extLst>
          </p:cNvPr>
          <p:cNvCxnSpPr>
            <a:cxnSpLocks/>
            <a:stCxn id="9" idx="2"/>
          </p:cNvCxnSpPr>
          <p:nvPr/>
        </p:nvCxnSpPr>
        <p:spPr>
          <a:xfrm flipH="1">
            <a:off x="7218947" y="2678436"/>
            <a:ext cx="2428775" cy="30004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kstfelt 8">
            <a:extLst>
              <a:ext uri="{FF2B5EF4-FFF2-40B4-BE49-F238E27FC236}">
                <a16:creationId xmlns:a16="http://schemas.microsoft.com/office/drawing/2014/main" id="{56F46D12-D6EF-4552-AB95-E681CACB0832}"/>
              </a:ext>
            </a:extLst>
          </p:cNvPr>
          <p:cNvSpPr txBox="1"/>
          <p:nvPr/>
        </p:nvSpPr>
        <p:spPr>
          <a:xfrm>
            <a:off x="7340940" y="308556"/>
            <a:ext cx="4613563" cy="2369880"/>
          </a:xfrm>
          <a:prstGeom prst="rect">
            <a:avLst/>
          </a:prstGeom>
          <a:solidFill>
            <a:srgbClr val="FF0000"/>
          </a:solidFill>
        </p:spPr>
        <p:txBody>
          <a:bodyPr wrap="square" rtlCol="0">
            <a:spAutoFit/>
          </a:bodyPr>
          <a:lstStyle/>
          <a:p>
            <a:pPr algn="ctr"/>
            <a:r>
              <a:rPr lang="da-DK" sz="2000" b="1" dirty="0">
                <a:solidFill>
                  <a:schemeClr val="bg1"/>
                </a:solidFill>
                <a:latin typeface="Arial" panose="020B0604020202020204" pitchFamily="34" charset="0"/>
                <a:cs typeface="Arial" panose="020B0604020202020204" pitchFamily="34" charset="0"/>
              </a:rPr>
              <a:t>Søvn</a:t>
            </a:r>
          </a:p>
          <a:p>
            <a:pPr marL="285750"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Sov 8-9 timer i døgnet med god kvalitet</a:t>
            </a:r>
          </a:p>
          <a:p>
            <a:pPr marL="285750"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Følg skridtene til god søvnhygiejne</a:t>
            </a:r>
          </a:p>
          <a:p>
            <a:pPr marL="742950" lvl="1"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Skab en jævn søvnrytme</a:t>
            </a:r>
          </a:p>
          <a:p>
            <a:pPr marL="742950" lvl="1"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Gør dit soveværelse søvnstimulerende</a:t>
            </a:r>
          </a:p>
          <a:p>
            <a:pPr marL="742950" lvl="1"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Benyt afslappende sengetidsritualer</a:t>
            </a:r>
          </a:p>
          <a:p>
            <a:pPr marL="285750" indent="-285750">
              <a:buFont typeface="Arial" panose="020B0604020202020204" pitchFamily="34" charset="0"/>
              <a:buChar char="•"/>
            </a:pPr>
            <a:r>
              <a:rPr lang="da-DK" sz="1600" dirty="0">
                <a:solidFill>
                  <a:schemeClr val="bg1"/>
                </a:solidFill>
                <a:latin typeface="Arial" panose="020B0604020202020204" pitchFamily="34" charset="0"/>
                <a:cs typeface="Arial" panose="020B0604020202020204" pitchFamily="34" charset="0"/>
              </a:rPr>
              <a:t>Undgå opkvikkende stimulanser inden sengetid</a:t>
            </a:r>
          </a:p>
          <a:p>
            <a:pPr marL="742950" lvl="1" indent="-285750">
              <a:buFont typeface="Arial" panose="020B0604020202020204" pitchFamily="34" charset="0"/>
              <a:buChar char="•"/>
            </a:pPr>
            <a:endParaRPr lang="da-DK"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418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2">
            <a:extLst>
              <a:ext uri="{FF2B5EF4-FFF2-40B4-BE49-F238E27FC236}">
                <a16:creationId xmlns:a16="http://schemas.microsoft.com/office/drawing/2014/main" id="{9DA0EE38-35C3-4C1B-8F76-5D069F6339F1}"/>
              </a:ext>
            </a:extLst>
          </p:cNvPr>
          <p:cNvSpPr>
            <a:spLocks noGrp="1"/>
          </p:cNvSpPr>
          <p:nvPr>
            <p:ph type="title"/>
          </p:nvPr>
        </p:nvSpPr>
        <p:spPr/>
        <p:txBody>
          <a:bodyPr/>
          <a:lstStyle/>
          <a:p>
            <a:r>
              <a:rPr lang="da-DK">
                <a:solidFill>
                  <a:srgbClr val="DC2B4B"/>
                </a:solidFill>
                <a:latin typeface="Arial Black" panose="020B0A04020102020204" pitchFamily="34" charset="0"/>
              </a:rPr>
              <a:t>Akut skade</a:t>
            </a:r>
          </a:p>
        </p:txBody>
      </p:sp>
      <p:sp>
        <p:nvSpPr>
          <p:cNvPr id="5" name="Pladsholder til indhold 4">
            <a:extLst>
              <a:ext uri="{FF2B5EF4-FFF2-40B4-BE49-F238E27FC236}">
                <a16:creationId xmlns:a16="http://schemas.microsoft.com/office/drawing/2014/main" id="{56C1C850-C541-4F0A-A7EB-1A6A3CDAF60E}"/>
              </a:ext>
            </a:extLst>
          </p:cNvPr>
          <p:cNvSpPr>
            <a:spLocks noGrp="1"/>
          </p:cNvSpPr>
          <p:nvPr>
            <p:ph idx="1"/>
          </p:nvPr>
        </p:nvSpPr>
        <p:spPr>
          <a:xfrm>
            <a:off x="838200" y="1690688"/>
            <a:ext cx="10515600" cy="4351338"/>
          </a:xfrm>
        </p:spPr>
        <p:txBody>
          <a:bodyPr>
            <a:normAutofit/>
          </a:bodyPr>
          <a:lstStyle/>
          <a:p>
            <a:pPr marL="0" indent="0">
              <a:buNone/>
            </a:pPr>
            <a:r>
              <a:rPr lang="da-DK" dirty="0">
                <a:latin typeface="Arial" panose="020B0604020202020204" pitchFamily="34" charset="0"/>
                <a:cs typeface="Arial" panose="020B0604020202020204" pitchFamily="34" charset="0"/>
              </a:rPr>
              <a:t>Pludselig opstået skade, hvor kroppen udsættes for en påvirkning, hvor væv rives over eller brækker.</a:t>
            </a:r>
          </a:p>
          <a:p>
            <a:pPr marL="0" indent="0">
              <a:buNone/>
            </a:pPr>
            <a:endParaRPr lang="da-DK" sz="2400" dirty="0">
              <a:latin typeface="Arial" panose="020B0604020202020204" pitchFamily="34" charset="0"/>
              <a:cs typeface="Arial" panose="020B0604020202020204" pitchFamily="34" charset="0"/>
            </a:endParaRPr>
          </a:p>
          <a:p>
            <a:r>
              <a:rPr lang="da-DK" sz="2000" dirty="0">
                <a:latin typeface="Arial" panose="020B0604020202020204" pitchFamily="34" charset="0"/>
                <a:cs typeface="Arial" panose="020B0604020202020204" pitchFamily="34" charset="0"/>
              </a:rPr>
              <a:t>Skaden kommer som lyn fra en klar himmel - man er ikke forberedt på skaden</a:t>
            </a:r>
          </a:p>
          <a:p>
            <a:r>
              <a:rPr lang="da-DK" sz="2000" dirty="0">
                <a:latin typeface="Arial" panose="020B0604020202020204" pitchFamily="34" charset="0"/>
                <a:cs typeface="Arial" panose="020B0604020202020204" pitchFamily="34" charset="0"/>
              </a:rPr>
              <a:t>Man er ikke i tvivl om, man er skadet - man kan ikke fortsætte med at                                                  træne/konkurrere</a:t>
            </a:r>
          </a:p>
        </p:txBody>
      </p:sp>
      <p:pic>
        <p:nvPicPr>
          <p:cNvPr id="1026" name="Picture 2" descr="Broken bone stock illustration. Illustration of medical - 29261735">
            <a:extLst>
              <a:ext uri="{FF2B5EF4-FFF2-40B4-BE49-F238E27FC236}">
                <a16:creationId xmlns:a16="http://schemas.microsoft.com/office/drawing/2014/main" id="{B18F0279-94CB-43CF-95B1-F23C480881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154"/>
          <a:stretch/>
        </p:blipFill>
        <p:spPr bwMode="auto">
          <a:xfrm>
            <a:off x="4914900" y="4657151"/>
            <a:ext cx="2362200" cy="158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865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4" name="Titel 3">
            <a:extLst>
              <a:ext uri="{FF2B5EF4-FFF2-40B4-BE49-F238E27FC236}">
                <a16:creationId xmlns:a16="http://schemas.microsoft.com/office/drawing/2014/main" id="{3F3D9258-85FE-43CF-B7D5-2BF7416674C3}"/>
              </a:ext>
            </a:extLst>
          </p:cNvPr>
          <p:cNvSpPr>
            <a:spLocks noGrp="1"/>
          </p:cNvSpPr>
          <p:nvPr>
            <p:ph type="title"/>
          </p:nvPr>
        </p:nvSpPr>
        <p:spPr/>
        <p:txBody>
          <a:bodyPr/>
          <a:lstStyle/>
          <a:p>
            <a:r>
              <a:rPr lang="da-DK">
                <a:solidFill>
                  <a:srgbClr val="DC2B4B"/>
                </a:solidFill>
                <a:latin typeface="Arial Black" panose="020B0A04020102020204" pitchFamily="34" charset="0"/>
              </a:rPr>
              <a:t>Restitution - søvn</a:t>
            </a:r>
          </a:p>
        </p:txBody>
      </p:sp>
      <p:sp>
        <p:nvSpPr>
          <p:cNvPr id="5" name="Pladsholder til indhold 4">
            <a:extLst>
              <a:ext uri="{FF2B5EF4-FFF2-40B4-BE49-F238E27FC236}">
                <a16:creationId xmlns:a16="http://schemas.microsoft.com/office/drawing/2014/main" id="{85E75959-17B2-48F9-BDA4-DAF785960074}"/>
              </a:ext>
            </a:extLst>
          </p:cNvPr>
          <p:cNvSpPr>
            <a:spLocks noGrp="1"/>
          </p:cNvSpPr>
          <p:nvPr>
            <p:ph idx="1"/>
          </p:nvPr>
        </p:nvSpPr>
        <p:spPr/>
        <p:txBody>
          <a:bodyPr/>
          <a:lstStyle/>
          <a:p>
            <a:pPr algn="l">
              <a:buFont typeface="Arial" panose="020B0604020202020204" pitchFamily="34" charset="0"/>
              <a:buChar char="•"/>
            </a:pPr>
            <a:r>
              <a:rPr lang="da-DK" b="0" i="0" dirty="0">
                <a:solidFill>
                  <a:srgbClr val="2D2D2D"/>
                </a:solidFill>
                <a:effectLst/>
              </a:rPr>
              <a:t>Sov 8-9 timer i døgnet med god kvalitet</a:t>
            </a:r>
          </a:p>
          <a:p>
            <a:pPr algn="l">
              <a:buFont typeface="Arial" panose="020B0604020202020204" pitchFamily="34" charset="0"/>
              <a:buChar char="•"/>
            </a:pPr>
            <a:endParaRPr lang="da-DK" dirty="0">
              <a:solidFill>
                <a:srgbClr val="2D2D2D"/>
              </a:solidFill>
            </a:endParaRPr>
          </a:p>
          <a:p>
            <a:pPr algn="l">
              <a:buFont typeface="Arial" panose="020B0604020202020204" pitchFamily="34" charset="0"/>
              <a:buChar char="•"/>
            </a:pPr>
            <a:r>
              <a:rPr lang="da-DK" b="0" i="0" dirty="0">
                <a:solidFill>
                  <a:srgbClr val="2D2D2D"/>
                </a:solidFill>
                <a:effectLst/>
              </a:rPr>
              <a:t>Følg skridtene til god søvnhygiejne</a:t>
            </a:r>
          </a:p>
          <a:p>
            <a:pPr lvl="1"/>
            <a:r>
              <a:rPr lang="da-DK" b="0" i="0" dirty="0">
                <a:solidFill>
                  <a:srgbClr val="2D2D2D"/>
                </a:solidFill>
                <a:effectLst/>
              </a:rPr>
              <a:t>Skab en jævn søvnrytme</a:t>
            </a:r>
          </a:p>
          <a:p>
            <a:pPr lvl="1"/>
            <a:r>
              <a:rPr lang="da-DK" b="0" i="0" dirty="0">
                <a:solidFill>
                  <a:srgbClr val="2D2D2D"/>
                </a:solidFill>
                <a:effectLst/>
              </a:rPr>
              <a:t>Gør dit soveværelse søvnstimulerende</a:t>
            </a:r>
          </a:p>
          <a:p>
            <a:pPr lvl="1"/>
            <a:r>
              <a:rPr lang="da-DK" b="0" i="0" dirty="0">
                <a:solidFill>
                  <a:srgbClr val="2D2D2D"/>
                </a:solidFill>
                <a:effectLst/>
              </a:rPr>
              <a:t>Benyt afslappende sengetidsritualer</a:t>
            </a:r>
          </a:p>
          <a:p>
            <a:pPr algn="l">
              <a:buFont typeface="Arial" panose="020B0604020202020204" pitchFamily="34" charset="0"/>
              <a:buChar char="•"/>
            </a:pPr>
            <a:endParaRPr lang="da-DK" b="0" i="0" dirty="0">
              <a:solidFill>
                <a:srgbClr val="2D2D2D"/>
              </a:solidFill>
              <a:effectLst/>
            </a:endParaRPr>
          </a:p>
          <a:p>
            <a:pPr algn="l">
              <a:buFont typeface="Arial" panose="020B0604020202020204" pitchFamily="34" charset="0"/>
              <a:buChar char="•"/>
            </a:pPr>
            <a:r>
              <a:rPr lang="da-DK" b="0" i="0" dirty="0">
                <a:solidFill>
                  <a:srgbClr val="2D2D2D"/>
                </a:solidFill>
                <a:effectLst/>
              </a:rPr>
              <a:t>Undgå opkvikkende stimulanser inden sengetid</a:t>
            </a:r>
          </a:p>
          <a:p>
            <a:endParaRPr lang="da-DK" dirty="0"/>
          </a:p>
        </p:txBody>
      </p:sp>
    </p:spTree>
    <p:extLst>
      <p:ext uri="{BB962C8B-B14F-4D97-AF65-F5344CB8AC3E}">
        <p14:creationId xmlns:p14="http://schemas.microsoft.com/office/powerpoint/2010/main" val="1604853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0F16C0B9-EFAD-4B5E-A5B2-198A87831005}"/>
              </a:ext>
            </a:extLst>
          </p:cNvPr>
          <p:cNvSpPr txBox="1"/>
          <p:nvPr/>
        </p:nvSpPr>
        <p:spPr>
          <a:xfrm>
            <a:off x="1181501" y="1459230"/>
            <a:ext cx="9828998" cy="3939540"/>
          </a:xfrm>
          <a:prstGeom prst="rect">
            <a:avLst/>
          </a:prstGeom>
          <a:noFill/>
        </p:spPr>
        <p:txBody>
          <a:bodyPr wrap="square">
            <a:spAutoFit/>
          </a:bodyPr>
          <a:lstStyle/>
          <a:p>
            <a:pPr algn="ctr"/>
            <a:r>
              <a:rPr lang="da-DK" sz="5000" i="1" dirty="0">
                <a:latin typeface="Arial" panose="020B0604020202020204" pitchFamily="34" charset="0"/>
                <a:cs typeface="Arial" panose="020B0604020202020204" pitchFamily="34" charset="0"/>
              </a:rPr>
              <a:t>Hvor mange timers søvn får du om natten?</a:t>
            </a:r>
          </a:p>
          <a:p>
            <a:pPr algn="ctr"/>
            <a:r>
              <a:rPr lang="da-DK" sz="5000" i="1" dirty="0">
                <a:latin typeface="Arial" panose="020B0604020202020204" pitchFamily="34" charset="0"/>
                <a:cs typeface="Arial" panose="020B0604020202020204" pitchFamily="34" charset="0"/>
              </a:rPr>
              <a:t>Kan du mærke forskel på din præstation (skole eller sport), hvis du sover for lidt?</a:t>
            </a:r>
            <a:endParaRPr lang="da-DK" sz="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8063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pic>
        <p:nvPicPr>
          <p:cNvPr id="8" name="Onlinemedier 7" title="Sådan optimerer du din søvn">
            <a:hlinkClick r:id="" action="ppaction://media"/>
            <a:extLst>
              <a:ext uri="{FF2B5EF4-FFF2-40B4-BE49-F238E27FC236}">
                <a16:creationId xmlns:a16="http://schemas.microsoft.com/office/drawing/2014/main" id="{4FFD242B-00C2-19D0-732E-06F8B4E3772A}"/>
              </a:ext>
            </a:extLst>
          </p:cNvPr>
          <p:cNvPicPr>
            <a:picLocks noRot="1" noChangeAspect="1"/>
          </p:cNvPicPr>
          <p:nvPr>
            <a:videoFile r:link="rId1"/>
          </p:nvPr>
        </p:nvPicPr>
        <p:blipFill>
          <a:blip r:embed="rId5"/>
          <a:stretch>
            <a:fillRect/>
          </a:stretch>
        </p:blipFill>
        <p:spPr>
          <a:xfrm>
            <a:off x="453813" y="241164"/>
            <a:ext cx="11284374" cy="6375672"/>
          </a:xfrm>
          <a:prstGeom prst="rect">
            <a:avLst/>
          </a:prstGeom>
        </p:spPr>
      </p:pic>
    </p:spTree>
    <p:extLst>
      <p:ext uri="{BB962C8B-B14F-4D97-AF65-F5344CB8AC3E}">
        <p14:creationId xmlns:p14="http://schemas.microsoft.com/office/powerpoint/2010/main" val="24164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4" name="Titel 3">
            <a:extLst>
              <a:ext uri="{FF2B5EF4-FFF2-40B4-BE49-F238E27FC236}">
                <a16:creationId xmlns:a16="http://schemas.microsoft.com/office/drawing/2014/main" id="{3F3D9258-85FE-43CF-B7D5-2BF7416674C3}"/>
              </a:ext>
            </a:extLst>
          </p:cNvPr>
          <p:cNvSpPr>
            <a:spLocks noGrp="1"/>
          </p:cNvSpPr>
          <p:nvPr>
            <p:ph type="title"/>
          </p:nvPr>
        </p:nvSpPr>
        <p:spPr/>
        <p:txBody>
          <a:bodyPr/>
          <a:lstStyle/>
          <a:p>
            <a:r>
              <a:rPr lang="da-DK" dirty="0">
                <a:solidFill>
                  <a:srgbClr val="DC2B4B"/>
                </a:solidFill>
                <a:latin typeface="Arial Black" panose="020B0A04020102020204" pitchFamily="34" charset="0"/>
              </a:rPr>
              <a:t>Take home message</a:t>
            </a:r>
            <a:endParaRPr lang="da-DK">
              <a:solidFill>
                <a:srgbClr val="DC2B4B"/>
              </a:solidFill>
              <a:latin typeface="Arial Black" panose="020B0A04020102020204" pitchFamily="34" charset="0"/>
            </a:endParaRPr>
          </a:p>
        </p:txBody>
      </p:sp>
      <p:pic>
        <p:nvPicPr>
          <p:cNvPr id="3" name="Pladsholder til indhold 2" descr="Et billede, der indeholder udendørs, sport&#10;&#10;Automatisk genereret beskrivelse">
            <a:extLst>
              <a:ext uri="{FF2B5EF4-FFF2-40B4-BE49-F238E27FC236}">
                <a16:creationId xmlns:a16="http://schemas.microsoft.com/office/drawing/2014/main" id="{E728DD11-7848-40CC-923B-9C44CD7E299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1557" y="1704828"/>
            <a:ext cx="6081270" cy="4054180"/>
          </a:xfrm>
        </p:spPr>
      </p:pic>
      <p:sp>
        <p:nvSpPr>
          <p:cNvPr id="7" name="Tekstfelt 6">
            <a:extLst>
              <a:ext uri="{FF2B5EF4-FFF2-40B4-BE49-F238E27FC236}">
                <a16:creationId xmlns:a16="http://schemas.microsoft.com/office/drawing/2014/main" id="{EDD574F7-4742-40E6-B1B1-5C9156D7D567}"/>
              </a:ext>
            </a:extLst>
          </p:cNvPr>
          <p:cNvSpPr txBox="1"/>
          <p:nvPr/>
        </p:nvSpPr>
        <p:spPr>
          <a:xfrm>
            <a:off x="7208874" y="1704828"/>
            <a:ext cx="3987210" cy="3970318"/>
          </a:xfrm>
          <a:prstGeom prst="rect">
            <a:avLst/>
          </a:prstGeom>
          <a:noFill/>
        </p:spPr>
        <p:txBody>
          <a:bodyPr wrap="square" rtlCol="0">
            <a:spAutoFit/>
          </a:bodyPr>
          <a:lstStyle/>
          <a:p>
            <a:pPr marL="285750" indent="-285750">
              <a:buFont typeface="Arial" panose="020B0604020202020204" pitchFamily="34" charset="0"/>
              <a:buChar char="•"/>
            </a:pPr>
            <a:r>
              <a:rPr lang="da-DK" dirty="0">
                <a:latin typeface="Arial" panose="020B0604020202020204" pitchFamily="34" charset="0"/>
                <a:cs typeface="Arial" panose="020B0604020202020204" pitchFamily="34" charset="0"/>
              </a:rPr>
              <a:t>En akut skade kræver at du stopper med din træning/konkurrence</a:t>
            </a:r>
          </a:p>
          <a:p>
            <a:pPr marL="285750" indent="-285750">
              <a:buFont typeface="Arial" panose="020B0604020202020204" pitchFamily="34" charset="0"/>
              <a:buChar char="•"/>
            </a:pPr>
            <a:r>
              <a:rPr lang="da-DK" dirty="0">
                <a:latin typeface="Arial" panose="020B0604020202020204" pitchFamily="34" charset="0"/>
                <a:cs typeface="Arial" panose="020B0604020202020204" pitchFamily="34" charset="0"/>
              </a:rPr>
              <a:t>En overbelastningsskade kommer over tid og skyldes at dit væv ikke er stærk nok til din belastning. Pause gør ikke dit væv stærkere!</a:t>
            </a:r>
          </a:p>
          <a:p>
            <a:pPr marL="285750" indent="-285750">
              <a:buFont typeface="Arial" panose="020B0604020202020204" pitchFamily="34" charset="0"/>
              <a:buChar char="•"/>
            </a:pPr>
            <a:r>
              <a:rPr lang="da-DK" dirty="0">
                <a:latin typeface="Arial" panose="020B0604020202020204" pitchFamily="34" charset="0"/>
                <a:cs typeface="Arial" panose="020B0604020202020204" pitchFamily="34" charset="0"/>
              </a:rPr>
              <a:t>Sov mindst 8 timer for at optimere din restitution</a:t>
            </a:r>
          </a:p>
          <a:p>
            <a:pPr marL="285750" indent="-285750">
              <a:buFont typeface="Arial" panose="020B0604020202020204" pitchFamily="34" charset="0"/>
              <a:buChar char="•"/>
            </a:pPr>
            <a:r>
              <a:rPr lang="da-DK" dirty="0">
                <a:latin typeface="Arial" panose="020B0604020202020204" pitchFamily="34" charset="0"/>
                <a:cs typeface="Arial" panose="020B0604020202020204" pitchFamily="34" charset="0"/>
              </a:rPr>
              <a:t>Kend tegnene på en hjernerystelse – er du i tvivl, så lad være med at træne/konkurrere mere, før du er tilset af en ekspert</a:t>
            </a:r>
          </a:p>
          <a:p>
            <a:pPr marL="285750" indent="-285750">
              <a:buFont typeface="Arial" panose="020B0604020202020204" pitchFamily="34" charset="0"/>
              <a:buChar char="•"/>
            </a:pPr>
            <a:endParaRPr lang="da-DK"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10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9CC78DB-29FF-D35B-57F0-1E3D1B917510}"/>
              </a:ext>
            </a:extLst>
          </p:cNvPr>
          <p:cNvPicPr>
            <a:picLocks noChangeAspect="1"/>
          </p:cNvPicPr>
          <p:nvPr/>
        </p:nvPicPr>
        <p:blipFill>
          <a:blip r:embed="rId4"/>
          <a:stretch>
            <a:fillRect/>
          </a:stretch>
        </p:blipFill>
        <p:spPr>
          <a:xfrm>
            <a:off x="3282215" y="919902"/>
            <a:ext cx="8909785" cy="5938097"/>
          </a:xfrm>
          <a:prstGeom prst="rect">
            <a:avLst/>
          </a:prstGeom>
        </p:spPr>
      </p:pic>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6" name="TextBox 7">
            <a:extLst>
              <a:ext uri="{FF2B5EF4-FFF2-40B4-BE49-F238E27FC236}">
                <a16:creationId xmlns:a16="http://schemas.microsoft.com/office/drawing/2014/main" id="{0CEA2D5E-3503-7EFA-4ABC-AD43EBC2467C}"/>
              </a:ext>
            </a:extLst>
          </p:cNvPr>
          <p:cNvSpPr txBox="1"/>
          <p:nvPr/>
        </p:nvSpPr>
        <p:spPr>
          <a:xfrm>
            <a:off x="1697187" y="2475140"/>
            <a:ext cx="7561113" cy="3785652"/>
          </a:xfrm>
          <a:prstGeom prst="rect">
            <a:avLst/>
          </a:prstGeom>
          <a:noFill/>
        </p:spPr>
        <p:txBody>
          <a:bodyPr wrap="square" lIns="108000" rtlCol="0">
            <a:spAutoFit/>
          </a:bodyPr>
          <a:lstStyle/>
          <a:p>
            <a:r>
              <a:rPr lang="da-DK" sz="12000" b="1" spc="3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Tak for</a:t>
            </a:r>
          </a:p>
          <a:p>
            <a:r>
              <a:rPr lang="da-DK" sz="12000" b="1" spc="3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i dag</a:t>
            </a:r>
          </a:p>
        </p:txBody>
      </p:sp>
    </p:spTree>
    <p:extLst>
      <p:ext uri="{BB962C8B-B14F-4D97-AF65-F5344CB8AC3E}">
        <p14:creationId xmlns:p14="http://schemas.microsoft.com/office/powerpoint/2010/main" val="1554475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2">
            <a:extLst>
              <a:ext uri="{FF2B5EF4-FFF2-40B4-BE49-F238E27FC236}">
                <a16:creationId xmlns:a16="http://schemas.microsoft.com/office/drawing/2014/main" id="{9DA0EE38-35C3-4C1B-8F76-5D069F6339F1}"/>
              </a:ext>
            </a:extLst>
          </p:cNvPr>
          <p:cNvSpPr>
            <a:spLocks noGrp="1"/>
          </p:cNvSpPr>
          <p:nvPr>
            <p:ph type="title"/>
          </p:nvPr>
        </p:nvSpPr>
        <p:spPr/>
        <p:txBody>
          <a:bodyPr/>
          <a:lstStyle/>
          <a:p>
            <a:r>
              <a:rPr lang="da-DK">
                <a:solidFill>
                  <a:srgbClr val="DC2B4B"/>
                </a:solidFill>
                <a:latin typeface="Arial Black" panose="020B0A04020102020204" pitchFamily="34" charset="0"/>
              </a:rPr>
              <a:t>Akut skade</a:t>
            </a:r>
          </a:p>
        </p:txBody>
      </p:sp>
      <p:sp>
        <p:nvSpPr>
          <p:cNvPr id="5" name="Pladsholder til indhold 4">
            <a:extLst>
              <a:ext uri="{FF2B5EF4-FFF2-40B4-BE49-F238E27FC236}">
                <a16:creationId xmlns:a16="http://schemas.microsoft.com/office/drawing/2014/main" id="{56C1C850-C541-4F0A-A7EB-1A6A3CDAF60E}"/>
              </a:ext>
            </a:extLst>
          </p:cNvPr>
          <p:cNvSpPr>
            <a:spLocks noGrp="1"/>
          </p:cNvSpPr>
          <p:nvPr>
            <p:ph idx="1"/>
          </p:nvPr>
        </p:nvSpPr>
        <p:spPr>
          <a:xfrm>
            <a:off x="838200" y="1690688"/>
            <a:ext cx="10515600" cy="4351338"/>
          </a:xfrm>
        </p:spPr>
        <p:txBody>
          <a:bodyPr>
            <a:normAutofit/>
          </a:bodyPr>
          <a:lstStyle/>
          <a:p>
            <a:pPr marL="0" indent="0">
              <a:buNone/>
            </a:pPr>
            <a:r>
              <a:rPr lang="da-DK" dirty="0">
                <a:latin typeface="Arial" panose="020B0604020202020204" pitchFamily="34" charset="0"/>
              </a:rPr>
              <a:t>En akut skade kan opstå i både knogle, muskel, sene og ligamenter</a:t>
            </a:r>
          </a:p>
          <a:p>
            <a:pPr marL="0" indent="0">
              <a:buNone/>
            </a:pPr>
            <a:endParaRPr lang="da-DK" dirty="0">
              <a:latin typeface="Arial" panose="020B0604020202020204" pitchFamily="34" charset="0"/>
            </a:endParaRPr>
          </a:p>
          <a:p>
            <a:r>
              <a:rPr lang="da-DK" sz="2400" dirty="0">
                <a:latin typeface="Arial" panose="020B0604020202020204" pitchFamily="34" charset="0"/>
              </a:rPr>
              <a:t>Knogle: fraktur/brud i knogle</a:t>
            </a:r>
          </a:p>
          <a:p>
            <a:r>
              <a:rPr lang="da-DK" sz="2400" dirty="0">
                <a:latin typeface="Arial" panose="020B0604020202020204" pitchFamily="34" charset="0"/>
              </a:rPr>
              <a:t>Led: luksation af et led</a:t>
            </a:r>
          </a:p>
          <a:p>
            <a:r>
              <a:rPr lang="da-DK" sz="2400" dirty="0">
                <a:latin typeface="Arial" panose="020B0604020202020204" pitchFamily="34" charset="0"/>
              </a:rPr>
              <a:t>Muskel: fibersprængning eller ruptur (stor fibersprængning)</a:t>
            </a:r>
          </a:p>
          <a:p>
            <a:r>
              <a:rPr lang="da-DK" sz="2400" dirty="0">
                <a:latin typeface="Arial" panose="020B0604020202020204" pitchFamily="34" charset="0"/>
              </a:rPr>
              <a:t>Sene: sene ruptur fx </a:t>
            </a:r>
            <a:r>
              <a:rPr lang="da-DK" sz="2400" dirty="0" err="1">
                <a:latin typeface="Arial" panose="020B0604020202020204" pitchFamily="34" charset="0"/>
              </a:rPr>
              <a:t>achillesruptur</a:t>
            </a:r>
            <a:endParaRPr lang="da-DK" sz="2400" dirty="0">
              <a:latin typeface="Arial" panose="020B0604020202020204" pitchFamily="34" charset="0"/>
            </a:endParaRPr>
          </a:p>
          <a:p>
            <a:r>
              <a:rPr lang="da-DK" sz="2400" dirty="0">
                <a:latin typeface="Arial" panose="020B0604020202020204" pitchFamily="34" charset="0"/>
              </a:rPr>
              <a:t>Ligament: ligament ruptur fx korsbånd </a:t>
            </a:r>
            <a:r>
              <a:rPr lang="da-DK" sz="2400" dirty="0" err="1">
                <a:latin typeface="Arial" panose="020B0604020202020204" pitchFamily="34" charset="0"/>
              </a:rPr>
              <a:t>overrives</a:t>
            </a:r>
            <a:endParaRPr lang="da-DK" sz="2400" dirty="0">
              <a:latin typeface="Arial" panose="020B0604020202020204" pitchFamily="34" charset="0"/>
            </a:endParaRPr>
          </a:p>
          <a:p>
            <a:pPr marL="0" indent="0">
              <a:buNone/>
            </a:pPr>
            <a:endParaRPr lang="da-DK" dirty="0">
              <a:latin typeface="Arial" panose="020B0604020202020204" pitchFamily="34" charset="0"/>
            </a:endParaRPr>
          </a:p>
        </p:txBody>
      </p:sp>
    </p:spTree>
    <p:extLst>
      <p:ext uri="{BB962C8B-B14F-4D97-AF65-F5344CB8AC3E}">
        <p14:creationId xmlns:p14="http://schemas.microsoft.com/office/powerpoint/2010/main" val="3003485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3BE114C2-81A3-4864-977B-92E818CFAE08}"/>
              </a:ext>
            </a:extLst>
          </p:cNvPr>
          <p:cNvSpPr>
            <a:spLocks noGrp="1"/>
          </p:cNvSpPr>
          <p:nvPr>
            <p:ph type="ctrTitle"/>
          </p:nvPr>
        </p:nvSpPr>
        <p:spPr>
          <a:xfrm>
            <a:off x="914400" y="2726774"/>
            <a:ext cx="10363200" cy="1470025"/>
          </a:xfrm>
        </p:spPr>
        <p:txBody>
          <a:bodyPr>
            <a:noAutofit/>
          </a:bodyPr>
          <a:lstStyle/>
          <a:p>
            <a:r>
              <a:rPr lang="da-DK" sz="6000" i="1" dirty="0">
                <a:latin typeface="Arial" panose="020B0604020202020204" pitchFamily="34" charset="0"/>
                <a:cs typeface="Arial" panose="020B0604020202020204" pitchFamily="34" charset="0"/>
              </a:rPr>
              <a:t>Har du oplevet at få en akut skade i forbindelse med din sport?</a:t>
            </a:r>
          </a:p>
        </p:txBody>
      </p:sp>
    </p:spTree>
    <p:extLst>
      <p:ext uri="{BB962C8B-B14F-4D97-AF65-F5344CB8AC3E}">
        <p14:creationId xmlns:p14="http://schemas.microsoft.com/office/powerpoint/2010/main" val="201361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AE7F0A-8E88-48E8-92B6-36C91B984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853299" y="1825625"/>
            <a:ext cx="4884888" cy="360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45867CAE-3FEC-41EF-A27D-68AA078870BF}"/>
              </a:ext>
            </a:extLst>
          </p:cNvPr>
          <p:cNvSpPr>
            <a:spLocks noGrp="1"/>
          </p:cNvSpPr>
          <p:nvPr>
            <p:ph type="title"/>
          </p:nvPr>
        </p:nvSpPr>
        <p:spPr>
          <a:xfrm>
            <a:off x="838200" y="500062"/>
            <a:ext cx="10515600" cy="1325563"/>
          </a:xfrm>
        </p:spPr>
        <p:txBody>
          <a:bodyPr/>
          <a:lstStyle/>
          <a:p>
            <a:r>
              <a:rPr lang="da-DK">
                <a:solidFill>
                  <a:srgbClr val="DC2B4B"/>
                </a:solidFill>
                <a:latin typeface="Arial Black" panose="020B0A04020102020204" pitchFamily="34" charset="0"/>
              </a:rPr>
              <a:t>Hvad sker der i forbindelse med en akut skade?</a:t>
            </a:r>
          </a:p>
        </p:txBody>
      </p:sp>
      <p:sp>
        <p:nvSpPr>
          <p:cNvPr id="3" name="Pladsholder til indhold 2">
            <a:extLst>
              <a:ext uri="{FF2B5EF4-FFF2-40B4-BE49-F238E27FC236}">
                <a16:creationId xmlns:a16="http://schemas.microsoft.com/office/drawing/2014/main" id="{AEC4CD0F-E460-4475-B95E-BD8C9195D1C2}"/>
              </a:ext>
            </a:extLst>
          </p:cNvPr>
          <p:cNvSpPr>
            <a:spLocks noGrp="1"/>
          </p:cNvSpPr>
          <p:nvPr>
            <p:ph idx="1"/>
          </p:nvPr>
        </p:nvSpPr>
        <p:spPr>
          <a:xfrm>
            <a:off x="838200" y="1990698"/>
            <a:ext cx="5681870" cy="4083482"/>
          </a:xfrm>
        </p:spPr>
        <p:txBody>
          <a:bodyPr>
            <a:normAutofit/>
          </a:bodyPr>
          <a:lstStyle/>
          <a:p>
            <a:r>
              <a:rPr lang="da-DK" sz="2000" dirty="0">
                <a:latin typeface="Arial" panose="020B0604020202020204" pitchFamily="34" charset="0"/>
                <a:cs typeface="Arial" panose="020B0604020202020204" pitchFamily="34" charset="0"/>
              </a:rPr>
              <a:t>Ledbånd, sener, muskler eller knogle påvirkes ud over deres normale strække- eller eftergivelighedsevne</a:t>
            </a:r>
          </a:p>
          <a:p>
            <a:r>
              <a:rPr lang="da-DK" sz="2000" dirty="0">
                <a:latin typeface="Arial" panose="020B0604020202020204" pitchFamily="34" charset="0"/>
                <a:cs typeface="Arial" panose="020B0604020202020204" pitchFamily="34" charset="0"/>
              </a:rPr>
              <a:t>Blodkar brister</a:t>
            </a:r>
          </a:p>
          <a:p>
            <a:r>
              <a:rPr lang="da-DK" sz="2000" dirty="0">
                <a:latin typeface="Arial" panose="020B0604020202020204" pitchFamily="34" charset="0"/>
                <a:cs typeface="Arial" panose="020B0604020202020204" pitchFamily="34" charset="0"/>
              </a:rPr>
              <a:t>Blod siver ud i led, til muskler, sener eller ledbånd og der kommer hævelse</a:t>
            </a:r>
          </a:p>
          <a:p>
            <a:r>
              <a:rPr lang="da-DK" sz="2000" dirty="0">
                <a:latin typeface="Arial" panose="020B0604020202020204" pitchFamily="34" charset="0"/>
                <a:cs typeface="Arial" panose="020B0604020202020204" pitchFamily="34" charset="0"/>
              </a:rPr>
              <a:t>Den ekstra væske trykker på nerveender og der opleves smerte</a:t>
            </a:r>
          </a:p>
          <a:p>
            <a:r>
              <a:rPr lang="da-DK" sz="2000" dirty="0">
                <a:latin typeface="Arial" panose="020B0604020202020204" pitchFamily="34" charset="0"/>
                <a:cs typeface="Arial" panose="020B0604020202020204" pitchFamily="34" charset="0"/>
              </a:rPr>
              <a:t>Bevægelse vil gøre ondt med det samme og de første par dage</a:t>
            </a:r>
          </a:p>
        </p:txBody>
      </p:sp>
    </p:spTree>
    <p:extLst>
      <p:ext uri="{BB962C8B-B14F-4D97-AF65-F5344CB8AC3E}">
        <p14:creationId xmlns:p14="http://schemas.microsoft.com/office/powerpoint/2010/main" val="313828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10887E98-4413-4AD1-920B-DCCE0B74DABB}"/>
              </a:ext>
            </a:extLst>
          </p:cNvPr>
          <p:cNvSpPr>
            <a:spLocks noGrp="1"/>
          </p:cNvSpPr>
          <p:nvPr>
            <p:ph type="title"/>
          </p:nvPr>
        </p:nvSpPr>
        <p:spPr/>
        <p:txBody>
          <a:bodyPr/>
          <a:lstStyle/>
          <a:p>
            <a:r>
              <a:rPr lang="da-DK">
                <a:solidFill>
                  <a:srgbClr val="DC2B4B"/>
                </a:solidFill>
                <a:latin typeface="Arial Black" panose="020B0A04020102020204" pitchFamily="34" charset="0"/>
              </a:rPr>
              <a:t>Overbelastningsskade</a:t>
            </a:r>
          </a:p>
        </p:txBody>
      </p:sp>
      <p:sp>
        <p:nvSpPr>
          <p:cNvPr id="3" name="Pladsholder til indhold 2">
            <a:extLst>
              <a:ext uri="{FF2B5EF4-FFF2-40B4-BE49-F238E27FC236}">
                <a16:creationId xmlns:a16="http://schemas.microsoft.com/office/drawing/2014/main" id="{D99B2956-1A34-4986-8E63-4741ABA859D3}"/>
              </a:ext>
            </a:extLst>
          </p:cNvPr>
          <p:cNvSpPr>
            <a:spLocks noGrp="1"/>
          </p:cNvSpPr>
          <p:nvPr>
            <p:ph idx="1"/>
          </p:nvPr>
        </p:nvSpPr>
        <p:spPr>
          <a:xfrm>
            <a:off x="838201" y="1825625"/>
            <a:ext cx="5257800" cy="4351338"/>
          </a:xfrm>
        </p:spPr>
        <p:txBody>
          <a:bodyPr>
            <a:normAutofit/>
          </a:bodyPr>
          <a:lstStyle/>
          <a:p>
            <a:pPr marL="0" indent="0">
              <a:buNone/>
            </a:pPr>
            <a:r>
              <a:rPr lang="da-DK" dirty="0">
                <a:latin typeface="Arial" panose="020B0604020202020204" pitchFamily="34" charset="0"/>
                <a:cs typeface="Arial" panose="020B0604020202020204" pitchFamily="34" charset="0"/>
              </a:rPr>
              <a:t>Skade som opstår </a:t>
            </a:r>
            <a:r>
              <a:rPr lang="da-DK" b="1" i="1" dirty="0">
                <a:latin typeface="Arial" panose="020B0604020202020204" pitchFamily="34" charset="0"/>
                <a:cs typeface="Arial" panose="020B0604020202020204" pitchFamily="34" charset="0"/>
              </a:rPr>
              <a:t>over tid </a:t>
            </a:r>
            <a:r>
              <a:rPr lang="da-DK" dirty="0">
                <a:latin typeface="Arial" panose="020B0604020202020204" pitchFamily="34" charset="0"/>
                <a:cs typeface="Arial" panose="020B0604020202020204" pitchFamily="34" charset="0"/>
              </a:rPr>
              <a:t>uden et kendt traume.</a:t>
            </a:r>
          </a:p>
          <a:p>
            <a:pPr marL="0" indent="0">
              <a:buNone/>
            </a:pPr>
            <a:endParaRPr lang="da-DK" dirty="0">
              <a:latin typeface="Arial" panose="020B0604020202020204" pitchFamily="34" charset="0"/>
              <a:cs typeface="Arial" panose="020B0604020202020204" pitchFamily="34" charset="0"/>
            </a:endParaRPr>
          </a:p>
          <a:p>
            <a:r>
              <a:rPr lang="da-DK" sz="2000" dirty="0">
                <a:latin typeface="Arial" panose="020B0604020202020204" pitchFamily="34" charset="0"/>
                <a:cs typeface="Arial" panose="020B0604020202020204" pitchFamily="34" charset="0"/>
              </a:rPr>
              <a:t>Skaden kommer snigende, opstår over tid; fra dage til uger.</a:t>
            </a:r>
          </a:p>
          <a:p>
            <a:r>
              <a:rPr lang="da-DK" sz="2000" dirty="0">
                <a:latin typeface="Arial" panose="020B0604020202020204" pitchFamily="34" charset="0"/>
                <a:cs typeface="Arial" panose="020B0604020202020204" pitchFamily="34" charset="0"/>
              </a:rPr>
              <a:t>Vævet belastes gentagne gange med ensformige bevægelser.</a:t>
            </a:r>
          </a:p>
          <a:p>
            <a:r>
              <a:rPr lang="da-DK" sz="2000" dirty="0">
                <a:latin typeface="Arial" panose="020B0604020202020204" pitchFamily="34" charset="0"/>
                <a:cs typeface="Arial" panose="020B0604020202020204" pitchFamily="34" charset="0"/>
              </a:rPr>
              <a:t>Skaden kan opstå ved øget/ændret træningsmængde.</a:t>
            </a:r>
          </a:p>
          <a:p>
            <a:pPr marL="0" indent="0">
              <a:buNone/>
            </a:pPr>
            <a:endParaRPr lang="da-DK" sz="2000"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p:txBody>
      </p:sp>
      <p:pic>
        <p:nvPicPr>
          <p:cNvPr id="7" name="Billede 6">
            <a:extLst>
              <a:ext uri="{FF2B5EF4-FFF2-40B4-BE49-F238E27FC236}">
                <a16:creationId xmlns:a16="http://schemas.microsoft.com/office/drawing/2014/main" id="{36BD7314-564F-444A-AA0C-CB95E6D797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94765" y="2221910"/>
            <a:ext cx="5243422" cy="3558767"/>
          </a:xfrm>
          <a:prstGeom prst="rect">
            <a:avLst/>
          </a:prstGeom>
        </p:spPr>
      </p:pic>
    </p:spTree>
    <p:extLst>
      <p:ext uri="{BB962C8B-B14F-4D97-AF65-F5344CB8AC3E}">
        <p14:creationId xmlns:p14="http://schemas.microsoft.com/office/powerpoint/2010/main" val="225587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2422301-0009-4BC3-AAFE-29DB1413AD53}"/>
              </a:ext>
            </a:extLst>
          </p:cNvPr>
          <p:cNvSpPr>
            <a:spLocks noGrp="1"/>
          </p:cNvSpPr>
          <p:nvPr>
            <p:ph type="title"/>
          </p:nvPr>
        </p:nvSpPr>
        <p:spPr/>
        <p:txBody>
          <a:bodyPr/>
          <a:lstStyle/>
          <a:p>
            <a:r>
              <a:rPr lang="da-DK">
                <a:solidFill>
                  <a:srgbClr val="DC2B4B"/>
                </a:solidFill>
                <a:latin typeface="Arial Black" panose="020B0A04020102020204" pitchFamily="34" charset="0"/>
              </a:rPr>
              <a:t>Overbelastningsskade</a:t>
            </a:r>
          </a:p>
        </p:txBody>
      </p:sp>
      <p:sp>
        <p:nvSpPr>
          <p:cNvPr id="3" name="Pladsholder til indhold 2">
            <a:extLst>
              <a:ext uri="{FF2B5EF4-FFF2-40B4-BE49-F238E27FC236}">
                <a16:creationId xmlns:a16="http://schemas.microsoft.com/office/drawing/2014/main" id="{14954AFF-FC0A-4AC1-BC86-762DF9BA7995}"/>
              </a:ext>
            </a:extLst>
          </p:cNvPr>
          <p:cNvSpPr>
            <a:spLocks noGrp="1"/>
          </p:cNvSpPr>
          <p:nvPr>
            <p:ph idx="1"/>
          </p:nvPr>
        </p:nvSpPr>
        <p:spPr>
          <a:xfrm>
            <a:off x="766639" y="2086068"/>
            <a:ext cx="4815178" cy="4351338"/>
          </a:xfrm>
        </p:spPr>
        <p:txBody>
          <a:bodyPr>
            <a:normAutofit/>
          </a:bodyPr>
          <a:lstStyle/>
          <a:p>
            <a:pPr>
              <a:lnSpc>
                <a:spcPct val="125000"/>
              </a:lnSpc>
            </a:pPr>
            <a:r>
              <a:rPr lang="da-DK" sz="2000" dirty="0">
                <a:latin typeface="Arial" panose="020B0604020202020204" pitchFamily="34" charset="0"/>
                <a:cs typeface="Arial" panose="020B0604020202020204" pitchFamily="34" charset="0"/>
              </a:rPr>
              <a:t>Mærkes først som en ømhed (kan være svær at skelne fra almindelig træningsømhed).</a:t>
            </a:r>
          </a:p>
          <a:p>
            <a:pPr>
              <a:lnSpc>
                <a:spcPct val="125000"/>
              </a:lnSpc>
            </a:pPr>
            <a:endParaRPr lang="da-DK" sz="2000" dirty="0">
              <a:latin typeface="Arial" panose="020B0604020202020204" pitchFamily="34" charset="0"/>
              <a:cs typeface="Arial" panose="020B0604020202020204" pitchFamily="34" charset="0"/>
            </a:endParaRPr>
          </a:p>
          <a:p>
            <a:pPr>
              <a:lnSpc>
                <a:spcPct val="125000"/>
              </a:lnSpc>
            </a:pPr>
            <a:r>
              <a:rPr lang="da-DK" sz="2000" dirty="0">
                <a:latin typeface="Arial" panose="020B0604020202020204" pitchFamily="34" charset="0"/>
                <a:cs typeface="Arial" panose="020B0604020202020204" pitchFamily="34" charset="0"/>
              </a:rPr>
              <a:t>Ømheden sidder oftest i overgangen mellem sene og muskler og ved sene-</a:t>
            </a:r>
            <a:r>
              <a:rPr lang="da-DK" sz="2000" dirty="0" err="1">
                <a:latin typeface="Arial" panose="020B0604020202020204" pitchFamily="34" charset="0"/>
                <a:cs typeface="Arial" panose="020B0604020202020204" pitchFamily="34" charset="0"/>
              </a:rPr>
              <a:t>tilhæftningen</a:t>
            </a:r>
            <a:r>
              <a:rPr lang="da-DK" sz="2000" dirty="0">
                <a:latin typeface="Arial" panose="020B0604020202020204" pitchFamily="34" charset="0"/>
                <a:cs typeface="Arial" panose="020B0604020202020204" pitchFamily="34" charset="0"/>
              </a:rPr>
              <a:t> på knogle.</a:t>
            </a:r>
          </a:p>
          <a:p>
            <a:pPr>
              <a:lnSpc>
                <a:spcPct val="125000"/>
              </a:lnSpc>
            </a:pPr>
            <a:endParaRPr lang="da-DK" sz="2000" dirty="0">
              <a:latin typeface="Arial" panose="020B0604020202020204" pitchFamily="34" charset="0"/>
              <a:cs typeface="Arial" panose="020B0604020202020204" pitchFamily="34" charset="0"/>
            </a:endParaRPr>
          </a:p>
          <a:p>
            <a:pPr>
              <a:lnSpc>
                <a:spcPct val="125000"/>
              </a:lnSpc>
            </a:pPr>
            <a:endParaRPr lang="da-DK" sz="2000" dirty="0">
              <a:latin typeface="Arial" panose="020B0604020202020204" pitchFamily="34" charset="0"/>
              <a:cs typeface="Arial" panose="020B0604020202020204" pitchFamily="34" charset="0"/>
            </a:endParaRPr>
          </a:p>
        </p:txBody>
      </p:sp>
      <p:pic>
        <p:nvPicPr>
          <p:cNvPr id="6" name="Billede 5" descr="Et billede, der indeholder stående, poserer, påklædt&#10;&#10;Automatisk genereret beskrivelse">
            <a:extLst>
              <a:ext uri="{FF2B5EF4-FFF2-40B4-BE49-F238E27FC236}">
                <a16:creationId xmlns:a16="http://schemas.microsoft.com/office/drawing/2014/main" id="{F64EC0C9-456C-8850-4A33-3CFE1DEB5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665" y="587034"/>
            <a:ext cx="8653350" cy="6120000"/>
          </a:xfrm>
          <a:prstGeom prst="rect">
            <a:avLst/>
          </a:prstGeom>
        </p:spPr>
      </p:pic>
    </p:spTree>
    <p:extLst>
      <p:ext uri="{BB962C8B-B14F-4D97-AF65-F5344CB8AC3E}">
        <p14:creationId xmlns:p14="http://schemas.microsoft.com/office/powerpoint/2010/main" val="3936636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 PowerPoint" id="{71206493-6B25-44E9-BDC7-42847533CBB5}" vid="{A5BAEC66-0C2B-462C-A47A-0D969E143F0D}"/>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3F81804712514682CCE7452CD89431" ma:contentTypeVersion="16" ma:contentTypeDescription="Create a new document." ma:contentTypeScope="" ma:versionID="db36af9f6c8319aa1f7ecd892fc21079">
  <xsd:schema xmlns:xsd="http://www.w3.org/2001/XMLSchema" xmlns:xs="http://www.w3.org/2001/XMLSchema" xmlns:p="http://schemas.microsoft.com/office/2006/metadata/properties" xmlns:ns2="20741a84-6104-4cdc-8c70-eca0c2de1303" xmlns:ns3="30fd8fb3-0b55-40c5-8c15-3a3ad201fdd3" targetNamespace="http://schemas.microsoft.com/office/2006/metadata/properties" ma:root="true" ma:fieldsID="3863dda063b9189f2fe2d368ec2cdc85" ns2:_="" ns3:_="">
    <xsd:import namespace="20741a84-6104-4cdc-8c70-eca0c2de1303"/>
    <xsd:import namespace="30fd8fb3-0b55-40c5-8c15-3a3ad201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41a84-6104-4cdc-8c70-eca0c2d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20f0dd-e1f0-4e77-8298-b8f9fd3871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fd8fb3-0b55-40c5-8c15-3a3ad201fd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7c4700-08ce-440f-b646-854beea9609e}" ma:internalName="TaxCatchAll" ma:showField="CatchAllData" ma:web="30fd8fb3-0b55-40c5-8c15-3a3ad201f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0fd8fb3-0b55-40c5-8c15-3a3ad201fdd3">
      <UserInfo>
        <DisplayName>Peter Jensen</DisplayName>
        <AccountId>80</AccountId>
        <AccountType/>
      </UserInfo>
      <UserInfo>
        <DisplayName>Marlene Søby Vestergaard</DisplayName>
        <AccountId>27</AccountId>
        <AccountType/>
      </UserInfo>
    </SharedWithUsers>
    <TaxCatchAll xmlns="30fd8fb3-0b55-40c5-8c15-3a3ad201fdd3" xsi:nil="true"/>
    <lcf76f155ced4ddcb4097134ff3c332f xmlns="20741a84-6104-4cdc-8c70-eca0c2de13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ECDBFD-1976-4E91-8736-15EE711CAA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41a84-6104-4cdc-8c70-eca0c2de1303"/>
    <ds:schemaRef ds:uri="30fd8fb3-0b55-40c5-8c15-3a3ad201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A8E6CE-32DC-4443-886E-D1C151977CE4}">
  <ds:schemaRefs>
    <ds:schemaRef ds:uri="http://schemas.microsoft.com/sharepoint/v3/contenttype/forms"/>
  </ds:schemaRefs>
</ds:datastoreItem>
</file>

<file path=customXml/itemProps3.xml><?xml version="1.0" encoding="utf-8"?>
<ds:datastoreItem xmlns:ds="http://schemas.openxmlformats.org/officeDocument/2006/customXml" ds:itemID="{BA77AE41-9A36-4903-BF1A-82717B13BD99}">
  <ds:schemaRefs>
    <ds:schemaRef ds:uri="20741a84-6104-4cdc-8c70-eca0c2de1303"/>
    <ds:schemaRef ds:uri="30fd8fb3-0b55-40c5-8c15-3a3ad201fdd3"/>
    <ds:schemaRef ds:uri="3e8819de-7a9b-4808-a84e-e3d3163272e3"/>
    <ds:schemaRef ds:uri="5d2daf0c-1785-495f-8b4a-9809149070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TD PowerPoint</Template>
  <TotalTime>275</TotalTime>
  <Words>4221</Words>
  <Application>Microsoft Office PowerPoint</Application>
  <PresentationFormat>Widescreen</PresentationFormat>
  <Paragraphs>408</Paragraphs>
  <Slides>44</Slides>
  <Notes>43</Notes>
  <HiddenSlides>2</HiddenSlides>
  <MMClips>2</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44</vt:i4>
      </vt:variant>
    </vt:vector>
  </HeadingPairs>
  <TitlesOfParts>
    <vt:vector size="52" baseType="lpstr">
      <vt:lpstr>AktivGrotesk</vt:lpstr>
      <vt:lpstr>Arial</vt:lpstr>
      <vt:lpstr>Arial Black</vt:lpstr>
      <vt:lpstr>Calibri</vt:lpstr>
      <vt:lpstr>Calibri Light</vt:lpstr>
      <vt:lpstr>Symbol</vt:lpstr>
      <vt:lpstr>Office-tema</vt:lpstr>
      <vt:lpstr>Kontortema</vt:lpstr>
      <vt:lpstr>PowerPoint-præsentation</vt:lpstr>
      <vt:lpstr>Læringsmål 7. klassetrin</vt:lpstr>
      <vt:lpstr> Skadestyper - akut skade -overbelastningsskade </vt:lpstr>
      <vt:lpstr>Akut skade</vt:lpstr>
      <vt:lpstr>Akut skade</vt:lpstr>
      <vt:lpstr>Har du oplevet at få en akut skade i forbindelse med din sport?</vt:lpstr>
      <vt:lpstr>Hvad sker der i forbindelse med en akut skade?</vt:lpstr>
      <vt:lpstr>Overbelastningsskade</vt:lpstr>
      <vt:lpstr>Overbelastningsskade</vt:lpstr>
      <vt:lpstr>Overbelastningsskade</vt:lpstr>
      <vt:lpstr>PowerPoint-præsentation</vt:lpstr>
      <vt:lpstr>PowerPoint-præsentation</vt:lpstr>
      <vt:lpstr>PowerPoint-præsentation</vt:lpstr>
      <vt:lpstr>Akut behandling</vt:lpstr>
      <vt:lpstr>Hvorfor POLICE?</vt:lpstr>
      <vt:lpstr>Behandling overbelastningsskader</vt:lpstr>
      <vt:lpstr>Behandling overbelastningsskader</vt:lpstr>
      <vt:lpstr>PowerPoint-præsentation</vt:lpstr>
      <vt:lpstr>Hjernerystelse</vt:lpstr>
      <vt:lpstr>Hjernerystelse  - symptomer</vt:lpstr>
      <vt:lpstr>Hjernerystelse</vt:lpstr>
      <vt:lpstr>PowerPoint-præsentation</vt:lpstr>
      <vt:lpstr>PowerPoint-præsentation</vt:lpstr>
      <vt:lpstr>Hjernerystelse</vt:lpstr>
      <vt:lpstr>PowerPoint-præsentation</vt:lpstr>
      <vt:lpstr>PowerPoint-præsentation</vt:lpstr>
      <vt:lpstr>Træning</vt:lpstr>
      <vt:lpstr>Træningsbelastning</vt:lpstr>
      <vt:lpstr>Træningsbelastning</vt:lpstr>
      <vt:lpstr>Træningsbelastning</vt:lpstr>
      <vt:lpstr>Det handler om at finde balancen</vt:lpstr>
      <vt:lpstr>PowerPoint-præsentation</vt:lpstr>
      <vt:lpstr>PowerPoint-præsentation</vt:lpstr>
      <vt:lpstr>Restitution</vt:lpstr>
      <vt:lpstr>PowerPoint-præsentation</vt:lpstr>
      <vt:lpstr>PowerPoint-præsentation</vt:lpstr>
      <vt:lpstr>Restitution - træning</vt:lpstr>
      <vt:lpstr>PowerPoint-præsentation</vt:lpstr>
      <vt:lpstr>PowerPoint-præsentation</vt:lpstr>
      <vt:lpstr>Restitution - søvn</vt:lpstr>
      <vt:lpstr>PowerPoint-præsentation</vt:lpstr>
      <vt:lpstr>PowerPoint-præsentation</vt:lpstr>
      <vt:lpstr>Take home message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Marlene Søby Vestergaard</dc:creator>
  <cp:lastModifiedBy>Mads Sejerøe Jørgensen</cp:lastModifiedBy>
  <cp:revision>2</cp:revision>
  <dcterms:created xsi:type="dcterms:W3CDTF">2021-10-19T08:06:29Z</dcterms:created>
  <dcterms:modified xsi:type="dcterms:W3CDTF">2022-10-04T10:04:06Z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0x010100473F81804712514682CCE7452CD89431</vt:lpwstr>
  </property>
  <property fmtid="{D5CDD505-2E9C-101B-9397-08002B2CF9AE}" pid="3" name="MediaServiceImageTags">
    <vt:lpwstr/>
  </property>
</Properties>
</file>