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Lst>
  <p:notesMasterIdLst>
    <p:notesMasterId r:id="rId54"/>
  </p:notesMasterIdLst>
  <p:handoutMasterIdLst>
    <p:handoutMasterId r:id="rId55"/>
  </p:handoutMasterIdLst>
  <p:sldIdLst>
    <p:sldId id="257" r:id="rId6"/>
    <p:sldId id="286" r:id="rId7"/>
    <p:sldId id="372" r:id="rId8"/>
    <p:sldId id="379" r:id="rId9"/>
    <p:sldId id="347" r:id="rId10"/>
    <p:sldId id="378" r:id="rId11"/>
    <p:sldId id="297" r:id="rId12"/>
    <p:sldId id="388" r:id="rId13"/>
    <p:sldId id="349" r:id="rId14"/>
    <p:sldId id="357" r:id="rId15"/>
    <p:sldId id="301" r:id="rId16"/>
    <p:sldId id="348" r:id="rId17"/>
    <p:sldId id="375" r:id="rId18"/>
    <p:sldId id="300" r:id="rId19"/>
    <p:sldId id="302" r:id="rId20"/>
    <p:sldId id="352" r:id="rId21"/>
    <p:sldId id="350" r:id="rId22"/>
    <p:sldId id="353" r:id="rId23"/>
    <p:sldId id="358" r:id="rId24"/>
    <p:sldId id="374" r:id="rId25"/>
    <p:sldId id="373" r:id="rId26"/>
    <p:sldId id="360" r:id="rId27"/>
    <p:sldId id="371" r:id="rId28"/>
    <p:sldId id="361" r:id="rId29"/>
    <p:sldId id="342" r:id="rId30"/>
    <p:sldId id="344" r:id="rId31"/>
    <p:sldId id="343" r:id="rId32"/>
    <p:sldId id="383" r:id="rId33"/>
    <p:sldId id="385" r:id="rId34"/>
    <p:sldId id="340" r:id="rId35"/>
    <p:sldId id="335" r:id="rId36"/>
    <p:sldId id="334" r:id="rId37"/>
    <p:sldId id="382" r:id="rId38"/>
    <p:sldId id="386" r:id="rId39"/>
    <p:sldId id="376" r:id="rId40"/>
    <p:sldId id="363" r:id="rId41"/>
    <p:sldId id="364" r:id="rId42"/>
    <p:sldId id="377" r:id="rId43"/>
    <p:sldId id="368" r:id="rId44"/>
    <p:sldId id="367" r:id="rId45"/>
    <p:sldId id="362" r:id="rId46"/>
    <p:sldId id="369" r:id="rId47"/>
    <p:sldId id="259" r:id="rId48"/>
    <p:sldId id="260" r:id="rId49"/>
    <p:sldId id="261" r:id="rId50"/>
    <p:sldId id="370" r:id="rId51"/>
    <p:sldId id="365" r:id="rId52"/>
    <p:sldId id="387" r:id="rId53"/>
  </p:sldIdLst>
  <p:sldSz cx="12192000" cy="6858000"/>
  <p:notesSz cx="6797675" cy="9926638"/>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5AA5731-A796-1D25-BEE0-624F7B1EBE98}" name="Alejandro Martinez Bugge" initials="AB" userId="S::ambu@teamdanmark.dk::eb37b7be-62d2-49ce-aaec-68423c7f13ba"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DC2F48"/>
    <a:srgbClr val="CF2D48"/>
    <a:srgbClr val="E7334B"/>
    <a:srgbClr val="D52F48"/>
    <a:srgbClr val="DC2B4B"/>
    <a:srgbClr val="17253E"/>
    <a:srgbClr val="F3F3F3"/>
    <a:srgbClr val="C7C7C7"/>
    <a:srgbClr val="BF9963"/>
    <a:srgbClr val="16223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DA90CE8-B6E9-4E65-910C-CAD6BC38BFF2}" v="148" dt="2022-10-04T09:25:23.53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9036" autoAdjust="0"/>
  </p:normalViewPr>
  <p:slideViewPr>
    <p:cSldViewPr snapToGrid="0" snapToObjects="1">
      <p:cViewPr varScale="1">
        <p:scale>
          <a:sx n="100" d="100"/>
          <a:sy n="100" d="100"/>
        </p:scale>
        <p:origin x="102" y="114"/>
      </p:cViewPr>
      <p:guideLst/>
    </p:cSldViewPr>
  </p:slideViewPr>
  <p:notesTextViewPr>
    <p:cViewPr>
      <p:scale>
        <a:sx n="3" d="2"/>
        <a:sy n="3" d="2"/>
      </p:scale>
      <p:origin x="0" y="0"/>
    </p:cViewPr>
  </p:notesTextViewPr>
  <p:notesViewPr>
    <p:cSldViewPr snapToGrid="0" snapToObjects="1">
      <p:cViewPr varScale="1">
        <p:scale>
          <a:sx n="58" d="100"/>
          <a:sy n="58" d="100"/>
        </p:scale>
        <p:origin x="3230" y="77"/>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handoutMaster" Target="handoutMasters/handoutMaster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theme" Target="theme/theme1.xml"/><Relationship Id="rId5" Type="http://schemas.openxmlformats.org/officeDocument/2006/relationships/slideMaster" Target="slideMasters/slideMaster2.xml"/><Relationship Id="rId61" Type="http://schemas.microsoft.com/office/2015/10/relationships/revisionInfo" Target="revisionInfo.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notesMaster" Target="notesMasters/notesMaster1.xml"/><Relationship Id="rId62"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viewProps" Target="viewProp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ejandro Martinez Bugge" userId="S::ambu@teamdanmark.dk::eb37b7be-62d2-49ce-aaec-68423c7f13ba" providerId="AD" clId="Web-{AF3D5629-672A-5AF2-83AC-B82CAC3D9A87}"/>
    <pc:docChg chg="mod">
      <pc:chgData name="Alejandro Martinez Bugge" userId="S::ambu@teamdanmark.dk::eb37b7be-62d2-49ce-aaec-68423c7f13ba" providerId="AD" clId="Web-{AF3D5629-672A-5AF2-83AC-B82CAC3D9A87}" dt="2022-01-25T20:54:57.186" v="1"/>
      <pc:docMkLst>
        <pc:docMk/>
      </pc:docMkLst>
      <pc:sldChg chg="addCm">
        <pc:chgData name="Alejandro Martinez Bugge" userId="S::ambu@teamdanmark.dk::eb37b7be-62d2-49ce-aaec-68423c7f13ba" providerId="AD" clId="Web-{AF3D5629-672A-5AF2-83AC-B82CAC3D9A87}" dt="2022-01-25T20:54:57.186" v="1"/>
        <pc:sldMkLst>
          <pc:docMk/>
          <pc:sldMk cId="632865754" sldId="286"/>
        </pc:sldMkLst>
      </pc:sldChg>
    </pc:docChg>
  </pc:docChgLst>
  <pc:docChgLst>
    <pc:chgData name="Peter Jensen" userId="e33e1005-46b7-427e-aa22-01de2bc466a8" providerId="ADAL" clId="{9F79739B-F22B-42A6-9013-4F490298A47E}"/>
    <pc:docChg chg="modSld">
      <pc:chgData name="Peter Jensen" userId="e33e1005-46b7-427e-aa22-01de2bc466a8" providerId="ADAL" clId="{9F79739B-F22B-42A6-9013-4F490298A47E}" dt="2022-05-24T14:20:27.270" v="1" actId="6549"/>
      <pc:docMkLst>
        <pc:docMk/>
      </pc:docMkLst>
      <pc:sldChg chg="modNotesTx">
        <pc:chgData name="Peter Jensen" userId="e33e1005-46b7-427e-aa22-01de2bc466a8" providerId="ADAL" clId="{9F79739B-F22B-42A6-9013-4F490298A47E}" dt="2022-05-24T14:20:27.270" v="1" actId="6549"/>
        <pc:sldMkLst>
          <pc:docMk/>
          <pc:sldMk cId="2684915100" sldId="378"/>
        </pc:sldMkLst>
      </pc:sldChg>
    </pc:docChg>
  </pc:docChgLst>
  <pc:docChgLst>
    <pc:chgData name="Mads Sejerøe Jørgensen" userId="855c9085-062d-4804-b0b4-6ddc3805a0c4" providerId="ADAL" clId="{3DA90CE8-B6E9-4E65-910C-CAD6BC38BFF2}"/>
    <pc:docChg chg="undo redo custSel addSld delSld modSld modMainMaster">
      <pc:chgData name="Mads Sejerøe Jørgensen" userId="855c9085-062d-4804-b0b4-6ddc3805a0c4" providerId="ADAL" clId="{3DA90CE8-B6E9-4E65-910C-CAD6BC38BFF2}" dt="2022-10-04T09:26:44.838" v="2001" actId="20577"/>
      <pc:docMkLst>
        <pc:docMk/>
      </pc:docMkLst>
      <pc:sldChg chg="modSp mod">
        <pc:chgData name="Mads Sejerøe Jørgensen" userId="855c9085-062d-4804-b0b4-6ddc3805a0c4" providerId="ADAL" clId="{3DA90CE8-B6E9-4E65-910C-CAD6BC38BFF2}" dt="2022-06-09T10:01:04.075" v="1745" actId="1076"/>
        <pc:sldMkLst>
          <pc:docMk/>
          <pc:sldMk cId="3757965728" sldId="257"/>
        </pc:sldMkLst>
        <pc:spChg chg="mod">
          <ac:chgData name="Mads Sejerøe Jørgensen" userId="855c9085-062d-4804-b0b4-6ddc3805a0c4" providerId="ADAL" clId="{3DA90CE8-B6E9-4E65-910C-CAD6BC38BFF2}" dt="2022-06-09T10:01:04.075" v="1745" actId="1076"/>
          <ac:spMkLst>
            <pc:docMk/>
            <pc:sldMk cId="3757965728" sldId="257"/>
            <ac:spMk id="6" creationId="{06DCB987-E75E-1947-BDA5-9652327161A6}"/>
          </ac:spMkLst>
        </pc:spChg>
        <pc:picChg chg="mod">
          <ac:chgData name="Mads Sejerøe Jørgensen" userId="855c9085-062d-4804-b0b4-6ddc3805a0c4" providerId="ADAL" clId="{3DA90CE8-B6E9-4E65-910C-CAD6BC38BFF2}" dt="2022-06-09T10:00:53.077" v="1744" actId="1076"/>
          <ac:picMkLst>
            <pc:docMk/>
            <pc:sldMk cId="3757965728" sldId="257"/>
            <ac:picMk id="5" creationId="{5C18B5AB-D0D1-0F48-A458-525C19CAE2C0}"/>
          </ac:picMkLst>
        </pc:picChg>
      </pc:sldChg>
      <pc:sldChg chg="addSp modSp mod setBg">
        <pc:chgData name="Mads Sejerøe Jørgensen" userId="855c9085-062d-4804-b0b4-6ddc3805a0c4" providerId="ADAL" clId="{3DA90CE8-B6E9-4E65-910C-CAD6BC38BFF2}" dt="2022-06-07T12:48:14.545" v="1124" actId="14100"/>
        <pc:sldMkLst>
          <pc:docMk/>
          <pc:sldMk cId="4086802371" sldId="259"/>
        </pc:sldMkLst>
        <pc:spChg chg="add mod">
          <ac:chgData name="Mads Sejerøe Jørgensen" userId="855c9085-062d-4804-b0b4-6ddc3805a0c4" providerId="ADAL" clId="{3DA90CE8-B6E9-4E65-910C-CAD6BC38BFF2}" dt="2022-06-07T12:47:51.483" v="1121" actId="1076"/>
          <ac:spMkLst>
            <pc:docMk/>
            <pc:sldMk cId="4086802371" sldId="259"/>
            <ac:spMk id="2" creationId="{D2EC412C-F26D-F705-2E7A-9FC3BA50E6F9}"/>
          </ac:spMkLst>
        </pc:spChg>
        <pc:cxnChg chg="add mod">
          <ac:chgData name="Mads Sejerøe Jørgensen" userId="855c9085-062d-4804-b0b4-6ddc3805a0c4" providerId="ADAL" clId="{3DA90CE8-B6E9-4E65-910C-CAD6BC38BFF2}" dt="2022-06-07T12:48:14.545" v="1124" actId="14100"/>
          <ac:cxnSpMkLst>
            <pc:docMk/>
            <pc:sldMk cId="4086802371" sldId="259"/>
            <ac:cxnSpMk id="3" creationId="{B453FAD4-1DF0-D8B6-9DE4-7E33D0F87F3F}"/>
          </ac:cxnSpMkLst>
        </pc:cxnChg>
      </pc:sldChg>
      <pc:sldChg chg="addSp modSp mod setBg">
        <pc:chgData name="Mads Sejerøe Jørgensen" userId="855c9085-062d-4804-b0b4-6ddc3805a0c4" providerId="ADAL" clId="{3DA90CE8-B6E9-4E65-910C-CAD6BC38BFF2}" dt="2022-06-07T13:05:40.138" v="1684" actId="14100"/>
        <pc:sldMkLst>
          <pc:docMk/>
          <pc:sldMk cId="281073749" sldId="260"/>
        </pc:sldMkLst>
        <pc:spChg chg="add mod">
          <ac:chgData name="Mads Sejerøe Jørgensen" userId="855c9085-062d-4804-b0b4-6ddc3805a0c4" providerId="ADAL" clId="{3DA90CE8-B6E9-4E65-910C-CAD6BC38BFF2}" dt="2022-06-07T13:05:01.435" v="1681" actId="1076"/>
          <ac:spMkLst>
            <pc:docMk/>
            <pc:sldMk cId="281073749" sldId="260"/>
            <ac:spMk id="2" creationId="{6F3905FF-9553-1C3B-FB2A-21ACD53469C2}"/>
          </ac:spMkLst>
        </pc:spChg>
        <pc:picChg chg="add mod ord">
          <ac:chgData name="Mads Sejerøe Jørgensen" userId="855c9085-062d-4804-b0b4-6ddc3805a0c4" providerId="ADAL" clId="{3DA90CE8-B6E9-4E65-910C-CAD6BC38BFF2}" dt="2022-06-07T13:04:46.323" v="1680" actId="167"/>
          <ac:picMkLst>
            <pc:docMk/>
            <pc:sldMk cId="281073749" sldId="260"/>
            <ac:picMk id="4" creationId="{330DC7E5-A69E-686F-ACD0-E70343BA459F}"/>
          </ac:picMkLst>
        </pc:picChg>
        <pc:cxnChg chg="add mod">
          <ac:chgData name="Mads Sejerøe Jørgensen" userId="855c9085-062d-4804-b0b4-6ddc3805a0c4" providerId="ADAL" clId="{3DA90CE8-B6E9-4E65-910C-CAD6BC38BFF2}" dt="2022-06-07T13:05:40.138" v="1684" actId="14100"/>
          <ac:cxnSpMkLst>
            <pc:docMk/>
            <pc:sldMk cId="281073749" sldId="260"/>
            <ac:cxnSpMk id="5" creationId="{5A7DFB40-B04A-7F73-C63F-101DD328A20F}"/>
          </ac:cxnSpMkLst>
        </pc:cxnChg>
      </pc:sldChg>
      <pc:sldChg chg="setBg modNotesTx">
        <pc:chgData name="Mads Sejerøe Jørgensen" userId="855c9085-062d-4804-b0b4-6ddc3805a0c4" providerId="ADAL" clId="{3DA90CE8-B6E9-4E65-910C-CAD6BC38BFF2}" dt="2022-06-07T13:07:18.866" v="1701" actId="20577"/>
        <pc:sldMkLst>
          <pc:docMk/>
          <pc:sldMk cId="2784247758" sldId="261"/>
        </pc:sldMkLst>
      </pc:sldChg>
      <pc:sldChg chg="modSp mod">
        <pc:chgData name="Mads Sejerøe Jørgensen" userId="855c9085-062d-4804-b0b4-6ddc3805a0c4" providerId="ADAL" clId="{3DA90CE8-B6E9-4E65-910C-CAD6BC38BFF2}" dt="2022-09-19T11:52:30.192" v="1752" actId="403"/>
        <pc:sldMkLst>
          <pc:docMk/>
          <pc:sldMk cId="632865754" sldId="286"/>
        </pc:sldMkLst>
        <pc:spChg chg="mod">
          <ac:chgData name="Mads Sejerøe Jørgensen" userId="855c9085-062d-4804-b0b4-6ddc3805a0c4" providerId="ADAL" clId="{3DA90CE8-B6E9-4E65-910C-CAD6BC38BFF2}" dt="2022-09-19T11:52:30.192" v="1752" actId="403"/>
          <ac:spMkLst>
            <pc:docMk/>
            <pc:sldMk cId="632865754" sldId="286"/>
            <ac:spMk id="3" creationId="{E988A33A-BA68-48DC-9602-6BF0F2A2C064}"/>
          </ac:spMkLst>
        </pc:spChg>
      </pc:sldChg>
      <pc:sldChg chg="addSp delSp modSp mod modNotesTx">
        <pc:chgData name="Mads Sejerøe Jørgensen" userId="855c9085-062d-4804-b0b4-6ddc3805a0c4" providerId="ADAL" clId="{3DA90CE8-B6E9-4E65-910C-CAD6BC38BFF2}" dt="2022-10-04T09:20:13.490" v="1963" actId="478"/>
        <pc:sldMkLst>
          <pc:docMk/>
          <pc:sldMk cId="2270296850" sldId="297"/>
        </pc:sldMkLst>
        <pc:spChg chg="add del mod">
          <ac:chgData name="Mads Sejerøe Jørgensen" userId="855c9085-062d-4804-b0b4-6ddc3805a0c4" providerId="ADAL" clId="{3DA90CE8-B6E9-4E65-910C-CAD6BC38BFF2}" dt="2022-10-04T09:18:11.488" v="1922" actId="478"/>
          <ac:spMkLst>
            <pc:docMk/>
            <pc:sldMk cId="2270296850" sldId="297"/>
            <ac:spMk id="3" creationId="{89A059D3-8C73-2D5F-BA4A-609EE4E8C120}"/>
          </ac:spMkLst>
        </pc:spChg>
        <pc:spChg chg="mod">
          <ac:chgData name="Mads Sejerøe Jørgensen" userId="855c9085-062d-4804-b0b4-6ddc3805a0c4" providerId="ADAL" clId="{3DA90CE8-B6E9-4E65-910C-CAD6BC38BFF2}" dt="2022-10-04T09:19:54.306" v="1961" actId="1076"/>
          <ac:spMkLst>
            <pc:docMk/>
            <pc:sldMk cId="2270296850" sldId="297"/>
            <ac:spMk id="4" creationId="{D0CB2C30-48D7-422B-97BB-444ADB05DD1B}"/>
          </ac:spMkLst>
        </pc:spChg>
        <pc:spChg chg="add del mod">
          <ac:chgData name="Mads Sejerøe Jørgensen" userId="855c9085-062d-4804-b0b4-6ddc3805a0c4" providerId="ADAL" clId="{3DA90CE8-B6E9-4E65-910C-CAD6BC38BFF2}" dt="2022-10-04T09:19:16.615" v="1933" actId="478"/>
          <ac:spMkLst>
            <pc:docMk/>
            <pc:sldMk cId="2270296850" sldId="297"/>
            <ac:spMk id="7" creationId="{02A217AB-51B7-0AEB-3059-8E46186B71C3}"/>
          </ac:spMkLst>
        </pc:spChg>
        <pc:picChg chg="add del mod">
          <ac:chgData name="Mads Sejerøe Jørgensen" userId="855c9085-062d-4804-b0b4-6ddc3805a0c4" providerId="ADAL" clId="{3DA90CE8-B6E9-4E65-910C-CAD6BC38BFF2}" dt="2022-10-04T09:20:13.490" v="1963" actId="478"/>
          <ac:picMkLst>
            <pc:docMk/>
            <pc:sldMk cId="2270296850" sldId="297"/>
            <ac:picMk id="6" creationId="{7F92F75B-15C7-F8D8-EDEB-1F51D84849ED}"/>
          </ac:picMkLst>
        </pc:picChg>
        <pc:picChg chg="add del mod">
          <ac:chgData name="Mads Sejerøe Jørgensen" userId="855c9085-062d-4804-b0b4-6ddc3805a0c4" providerId="ADAL" clId="{3DA90CE8-B6E9-4E65-910C-CAD6BC38BFF2}" dt="2022-10-04T09:18:11.007" v="1921" actId="478"/>
          <ac:picMkLst>
            <pc:docMk/>
            <pc:sldMk cId="2270296850" sldId="297"/>
            <ac:picMk id="1026" creationId="{EDC64791-3F03-4C95-B938-773AF57B33F3}"/>
          </ac:picMkLst>
        </pc:picChg>
      </pc:sldChg>
      <pc:sldChg chg="modSp mod">
        <pc:chgData name="Mads Sejerøe Jørgensen" userId="855c9085-062d-4804-b0b4-6ddc3805a0c4" providerId="ADAL" clId="{3DA90CE8-B6E9-4E65-910C-CAD6BC38BFF2}" dt="2022-06-07T11:45:58.170" v="362" actId="20577"/>
        <pc:sldMkLst>
          <pc:docMk/>
          <pc:sldMk cId="155117574" sldId="300"/>
        </pc:sldMkLst>
        <pc:spChg chg="mod">
          <ac:chgData name="Mads Sejerøe Jørgensen" userId="855c9085-062d-4804-b0b4-6ddc3805a0c4" providerId="ADAL" clId="{3DA90CE8-B6E9-4E65-910C-CAD6BC38BFF2}" dt="2022-06-07T11:45:58.170" v="362" actId="20577"/>
          <ac:spMkLst>
            <pc:docMk/>
            <pc:sldMk cId="155117574" sldId="300"/>
            <ac:spMk id="3" creationId="{85A51141-D26D-439A-A7D6-7963CBE7F3BF}"/>
          </ac:spMkLst>
        </pc:spChg>
      </pc:sldChg>
      <pc:sldChg chg="addSp delSp modSp mod modNotesTx">
        <pc:chgData name="Mads Sejerøe Jørgensen" userId="855c9085-062d-4804-b0b4-6ddc3805a0c4" providerId="ADAL" clId="{3DA90CE8-B6E9-4E65-910C-CAD6BC38BFF2}" dt="2022-10-04T09:21:51.935" v="1975" actId="14100"/>
        <pc:sldMkLst>
          <pc:docMk/>
          <pc:sldMk cId="1967286015" sldId="301"/>
        </pc:sldMkLst>
        <pc:spChg chg="add del mod">
          <ac:chgData name="Mads Sejerøe Jørgensen" userId="855c9085-062d-4804-b0b4-6ddc3805a0c4" providerId="ADAL" clId="{3DA90CE8-B6E9-4E65-910C-CAD6BC38BFF2}" dt="2022-10-04T09:21:24.806" v="1971" actId="478"/>
          <ac:spMkLst>
            <pc:docMk/>
            <pc:sldMk cId="1967286015" sldId="301"/>
            <ac:spMk id="2" creationId="{A3DDD2E0-C816-585C-CDEB-DCD18DA682FD}"/>
          </ac:spMkLst>
        </pc:spChg>
        <pc:spChg chg="del">
          <ac:chgData name="Mads Sejerøe Jørgensen" userId="855c9085-062d-4804-b0b4-6ddc3805a0c4" providerId="ADAL" clId="{3DA90CE8-B6E9-4E65-910C-CAD6BC38BFF2}" dt="2022-06-07T11:37:42.101" v="315" actId="478"/>
          <ac:spMkLst>
            <pc:docMk/>
            <pc:sldMk cId="1967286015" sldId="301"/>
            <ac:spMk id="2" creationId="{D48598E1-BF95-4460-BA98-D5B91B4BC9C5}"/>
          </ac:spMkLst>
        </pc:spChg>
        <pc:spChg chg="mod">
          <ac:chgData name="Mads Sejerøe Jørgensen" userId="855c9085-062d-4804-b0b4-6ddc3805a0c4" providerId="ADAL" clId="{3DA90CE8-B6E9-4E65-910C-CAD6BC38BFF2}" dt="2022-10-04T09:21:51.935" v="1975" actId="14100"/>
          <ac:spMkLst>
            <pc:docMk/>
            <pc:sldMk cId="1967286015" sldId="301"/>
            <ac:spMk id="4" creationId="{D606D966-4859-4383-87FD-B13C3A584B5C}"/>
          </ac:spMkLst>
        </pc:spChg>
        <pc:spChg chg="add del mod">
          <ac:chgData name="Mads Sejerøe Jørgensen" userId="855c9085-062d-4804-b0b4-6ddc3805a0c4" providerId="ADAL" clId="{3DA90CE8-B6E9-4E65-910C-CAD6BC38BFF2}" dt="2022-06-07T11:37:44.505" v="316" actId="478"/>
          <ac:spMkLst>
            <pc:docMk/>
            <pc:sldMk cId="1967286015" sldId="301"/>
            <ac:spMk id="6" creationId="{B1B4D369-AD53-123A-6144-251E063DB107}"/>
          </ac:spMkLst>
        </pc:spChg>
        <pc:spChg chg="add del mod">
          <ac:chgData name="Mads Sejerøe Jørgensen" userId="855c9085-062d-4804-b0b4-6ddc3805a0c4" providerId="ADAL" clId="{3DA90CE8-B6E9-4E65-910C-CAD6BC38BFF2}" dt="2022-10-04T09:21:28.838" v="1972" actId="478"/>
          <ac:spMkLst>
            <pc:docMk/>
            <pc:sldMk cId="1967286015" sldId="301"/>
            <ac:spMk id="7" creationId="{1B13E75E-FC91-DE9E-F913-9944914E0F3C}"/>
          </ac:spMkLst>
        </pc:spChg>
        <pc:picChg chg="add mod">
          <ac:chgData name="Mads Sejerøe Jørgensen" userId="855c9085-062d-4804-b0b4-6ddc3805a0c4" providerId="ADAL" clId="{3DA90CE8-B6E9-4E65-910C-CAD6BC38BFF2}" dt="2022-10-04T09:21:44.905" v="1974" actId="1076"/>
          <ac:picMkLst>
            <pc:docMk/>
            <pc:sldMk cId="1967286015" sldId="301"/>
            <ac:picMk id="5" creationId="{0558FB7D-29F6-E334-3C8D-A16C4AF9C5F7}"/>
          </ac:picMkLst>
        </pc:picChg>
        <pc:picChg chg="del mod">
          <ac:chgData name="Mads Sejerøe Jørgensen" userId="855c9085-062d-4804-b0b4-6ddc3805a0c4" providerId="ADAL" clId="{3DA90CE8-B6E9-4E65-910C-CAD6BC38BFF2}" dt="2022-10-04T09:21:19.701" v="1970" actId="478"/>
          <ac:picMkLst>
            <pc:docMk/>
            <pc:sldMk cId="1967286015" sldId="301"/>
            <ac:picMk id="3074" creationId="{8D701728-E72F-4B62-A88E-ED5072F793AE}"/>
          </ac:picMkLst>
        </pc:picChg>
      </pc:sldChg>
      <pc:sldChg chg="modSp mod">
        <pc:chgData name="Mads Sejerøe Jørgensen" userId="855c9085-062d-4804-b0b4-6ddc3805a0c4" providerId="ADAL" clId="{3DA90CE8-B6E9-4E65-910C-CAD6BC38BFF2}" dt="2022-09-19T12:04:30.692" v="1786" actId="1038"/>
        <pc:sldMkLst>
          <pc:docMk/>
          <pc:sldMk cId="859729465" sldId="302"/>
        </pc:sldMkLst>
        <pc:spChg chg="mod">
          <ac:chgData name="Mads Sejerøe Jørgensen" userId="855c9085-062d-4804-b0b4-6ddc3805a0c4" providerId="ADAL" clId="{3DA90CE8-B6E9-4E65-910C-CAD6BC38BFF2}" dt="2022-06-07T11:46:29.405" v="369" actId="20577"/>
          <ac:spMkLst>
            <pc:docMk/>
            <pc:sldMk cId="859729465" sldId="302"/>
            <ac:spMk id="3" creationId="{A3FE8BBF-FD41-43D5-9CED-E8A54E47C5BC}"/>
          </ac:spMkLst>
        </pc:spChg>
        <pc:picChg chg="mod">
          <ac:chgData name="Mads Sejerøe Jørgensen" userId="855c9085-062d-4804-b0b4-6ddc3805a0c4" providerId="ADAL" clId="{3DA90CE8-B6E9-4E65-910C-CAD6BC38BFF2}" dt="2022-09-19T12:04:30.692" v="1786" actId="1038"/>
          <ac:picMkLst>
            <pc:docMk/>
            <pc:sldMk cId="859729465" sldId="302"/>
            <ac:picMk id="6" creationId="{0811EAF5-7936-4168-BB7C-10FDB7B91984}"/>
          </ac:picMkLst>
        </pc:picChg>
      </pc:sldChg>
      <pc:sldChg chg="modSp mod modNotesTx">
        <pc:chgData name="Mads Sejerøe Jørgensen" userId="855c9085-062d-4804-b0b4-6ddc3805a0c4" providerId="ADAL" clId="{3DA90CE8-B6E9-4E65-910C-CAD6BC38BFF2}" dt="2022-06-07T12:12:37.013" v="819" actId="948"/>
        <pc:sldMkLst>
          <pc:docMk/>
          <pc:sldMk cId="1823535550" sldId="334"/>
        </pc:sldMkLst>
        <pc:spChg chg="mod">
          <ac:chgData name="Mads Sejerøe Jørgensen" userId="855c9085-062d-4804-b0b4-6ddc3805a0c4" providerId="ADAL" clId="{3DA90CE8-B6E9-4E65-910C-CAD6BC38BFF2}" dt="2022-06-07T12:12:37.013" v="819" actId="948"/>
          <ac:spMkLst>
            <pc:docMk/>
            <pc:sldMk cId="1823535550" sldId="334"/>
            <ac:spMk id="3" creationId="{27BF1FEC-2472-43CC-8A9B-8A7B74BE51C4}"/>
          </ac:spMkLst>
        </pc:spChg>
      </pc:sldChg>
      <pc:sldChg chg="modSp mod">
        <pc:chgData name="Mads Sejerøe Jørgensen" userId="855c9085-062d-4804-b0b4-6ddc3805a0c4" providerId="ADAL" clId="{3DA90CE8-B6E9-4E65-910C-CAD6BC38BFF2}" dt="2022-06-07T12:11:15.943" v="775" actId="1036"/>
        <pc:sldMkLst>
          <pc:docMk/>
          <pc:sldMk cId="1001406316" sldId="335"/>
        </pc:sldMkLst>
        <pc:spChg chg="mod">
          <ac:chgData name="Mads Sejerøe Jørgensen" userId="855c9085-062d-4804-b0b4-6ddc3805a0c4" providerId="ADAL" clId="{3DA90CE8-B6E9-4E65-910C-CAD6BC38BFF2}" dt="2022-06-07T12:11:07.798" v="751" actId="1036"/>
          <ac:spMkLst>
            <pc:docMk/>
            <pc:sldMk cId="1001406316" sldId="335"/>
            <ac:spMk id="2" creationId="{7A62429A-C23B-4A8D-B8FF-01886D2A9471}"/>
          </ac:spMkLst>
        </pc:spChg>
        <pc:spChg chg="mod">
          <ac:chgData name="Mads Sejerøe Jørgensen" userId="855c9085-062d-4804-b0b4-6ddc3805a0c4" providerId="ADAL" clId="{3DA90CE8-B6E9-4E65-910C-CAD6BC38BFF2}" dt="2022-06-07T12:11:15.943" v="775" actId="1036"/>
          <ac:spMkLst>
            <pc:docMk/>
            <pc:sldMk cId="1001406316" sldId="335"/>
            <ac:spMk id="3" creationId="{FCAF2B82-521F-40BA-9714-F97DE430C759}"/>
          </ac:spMkLst>
        </pc:spChg>
      </pc:sldChg>
      <pc:sldChg chg="modSp mod modNotesTx">
        <pc:chgData name="Mads Sejerøe Jørgensen" userId="855c9085-062d-4804-b0b4-6ddc3805a0c4" providerId="ADAL" clId="{3DA90CE8-B6E9-4E65-910C-CAD6BC38BFF2}" dt="2022-09-19T12:13:48.446" v="1817" actId="27636"/>
        <pc:sldMkLst>
          <pc:docMk/>
          <pc:sldMk cId="2803466315" sldId="340"/>
        </pc:sldMkLst>
        <pc:spChg chg="mod">
          <ac:chgData name="Mads Sejerøe Jørgensen" userId="855c9085-062d-4804-b0b4-6ddc3805a0c4" providerId="ADAL" clId="{3DA90CE8-B6E9-4E65-910C-CAD6BC38BFF2}" dt="2022-09-19T12:13:48.446" v="1817" actId="27636"/>
          <ac:spMkLst>
            <pc:docMk/>
            <pc:sldMk cId="2803466315" sldId="340"/>
            <ac:spMk id="3" creationId="{7664B992-0FE1-4AD0-82E6-D41C385C37CF}"/>
          </ac:spMkLst>
        </pc:spChg>
      </pc:sldChg>
      <pc:sldChg chg="modSp mod">
        <pc:chgData name="Mads Sejerøe Jørgensen" userId="855c9085-062d-4804-b0b4-6ddc3805a0c4" providerId="ADAL" clId="{3DA90CE8-B6E9-4E65-910C-CAD6BC38BFF2}" dt="2022-09-19T12:09:01.625" v="1810" actId="27636"/>
        <pc:sldMkLst>
          <pc:docMk/>
          <pc:sldMk cId="3084751117" sldId="342"/>
        </pc:sldMkLst>
        <pc:spChg chg="mod">
          <ac:chgData name="Mads Sejerøe Jørgensen" userId="855c9085-062d-4804-b0b4-6ddc3805a0c4" providerId="ADAL" clId="{3DA90CE8-B6E9-4E65-910C-CAD6BC38BFF2}" dt="2022-09-19T12:09:01.625" v="1810" actId="27636"/>
          <ac:spMkLst>
            <pc:docMk/>
            <pc:sldMk cId="3084751117" sldId="342"/>
            <ac:spMk id="3" creationId="{6C1B9618-D4EC-41C8-9C01-201A436D81CC}"/>
          </ac:spMkLst>
        </pc:spChg>
      </pc:sldChg>
      <pc:sldChg chg="addSp modSp mod setBg modNotesTx">
        <pc:chgData name="Mads Sejerøe Jørgensen" userId="855c9085-062d-4804-b0b4-6ddc3805a0c4" providerId="ADAL" clId="{3DA90CE8-B6E9-4E65-910C-CAD6BC38BFF2}" dt="2022-09-19T12:11:42.294" v="1815"/>
        <pc:sldMkLst>
          <pc:docMk/>
          <pc:sldMk cId="1974251021" sldId="343"/>
        </pc:sldMkLst>
        <pc:spChg chg="mod">
          <ac:chgData name="Mads Sejerøe Jørgensen" userId="855c9085-062d-4804-b0b4-6ddc3805a0c4" providerId="ADAL" clId="{3DA90CE8-B6E9-4E65-910C-CAD6BC38BFF2}" dt="2022-06-07T12:06:00.897" v="668" actId="6549"/>
          <ac:spMkLst>
            <pc:docMk/>
            <pc:sldMk cId="1974251021" sldId="343"/>
            <ac:spMk id="3" creationId="{6C1B9618-D4EC-41C8-9C01-201A436D81CC}"/>
          </ac:spMkLst>
        </pc:spChg>
        <pc:spChg chg="add mod">
          <ac:chgData name="Mads Sejerøe Jørgensen" userId="855c9085-062d-4804-b0b4-6ddc3805a0c4" providerId="ADAL" clId="{3DA90CE8-B6E9-4E65-910C-CAD6BC38BFF2}" dt="2022-06-07T12:07:18.583" v="674" actId="404"/>
          <ac:spMkLst>
            <pc:docMk/>
            <pc:sldMk cId="1974251021" sldId="343"/>
            <ac:spMk id="10" creationId="{C9224C68-DADA-CD87-8208-2D31094CB0D1}"/>
          </ac:spMkLst>
        </pc:spChg>
        <pc:picChg chg="mod">
          <ac:chgData name="Mads Sejerøe Jørgensen" userId="855c9085-062d-4804-b0b4-6ddc3805a0c4" providerId="ADAL" clId="{3DA90CE8-B6E9-4E65-910C-CAD6BC38BFF2}" dt="2022-06-07T12:06:41.319" v="669" actId="1076"/>
          <ac:picMkLst>
            <pc:docMk/>
            <pc:sldMk cId="1974251021" sldId="343"/>
            <ac:picMk id="6150" creationId="{90EED4C0-7886-432B-A2EC-CCA155A6BFF9}"/>
          </ac:picMkLst>
        </pc:picChg>
      </pc:sldChg>
      <pc:sldChg chg="addSp delSp modSp mod modNotesTx">
        <pc:chgData name="Mads Sejerøe Jørgensen" userId="855c9085-062d-4804-b0b4-6ddc3805a0c4" providerId="ADAL" clId="{3DA90CE8-B6E9-4E65-910C-CAD6BC38BFF2}" dt="2022-09-19T12:09:52.771" v="1813" actId="403"/>
        <pc:sldMkLst>
          <pc:docMk/>
          <pc:sldMk cId="1783017015" sldId="344"/>
        </pc:sldMkLst>
        <pc:spChg chg="add del mod">
          <ac:chgData name="Mads Sejerøe Jørgensen" userId="855c9085-062d-4804-b0b4-6ddc3805a0c4" providerId="ADAL" clId="{3DA90CE8-B6E9-4E65-910C-CAD6BC38BFF2}" dt="2022-06-07T12:04:54.608" v="603" actId="478"/>
          <ac:spMkLst>
            <pc:docMk/>
            <pc:sldMk cId="1783017015" sldId="344"/>
            <ac:spMk id="6" creationId="{62E378EB-0837-9CCD-A2E5-D1265E3D099B}"/>
          </ac:spMkLst>
        </pc:spChg>
        <pc:spChg chg="add mod">
          <ac:chgData name="Mads Sejerøe Jørgensen" userId="855c9085-062d-4804-b0b4-6ddc3805a0c4" providerId="ADAL" clId="{3DA90CE8-B6E9-4E65-910C-CAD6BC38BFF2}" dt="2022-09-19T12:09:52.771" v="1813" actId="403"/>
          <ac:spMkLst>
            <pc:docMk/>
            <pc:sldMk cId="1783017015" sldId="344"/>
            <ac:spMk id="8" creationId="{BCE04611-6140-E69F-BCF4-FF92BB91C22F}"/>
          </ac:spMkLst>
        </pc:spChg>
      </pc:sldChg>
      <pc:sldChg chg="delSp modSp del mod">
        <pc:chgData name="Mads Sejerøe Jørgensen" userId="855c9085-062d-4804-b0b4-6ddc3805a0c4" providerId="ADAL" clId="{3DA90CE8-B6E9-4E65-910C-CAD6BC38BFF2}" dt="2022-06-07T12:05:32.189" v="655" actId="47"/>
        <pc:sldMkLst>
          <pc:docMk/>
          <pc:sldMk cId="3717028026" sldId="345"/>
        </pc:sldMkLst>
        <pc:spChg chg="mod">
          <ac:chgData name="Mads Sejerøe Jørgensen" userId="855c9085-062d-4804-b0b4-6ddc3805a0c4" providerId="ADAL" clId="{3DA90CE8-B6E9-4E65-910C-CAD6BC38BFF2}" dt="2022-06-07T12:03:56.468" v="600" actId="12"/>
          <ac:spMkLst>
            <pc:docMk/>
            <pc:sldMk cId="3717028026" sldId="345"/>
            <ac:spMk id="3" creationId="{6C1B9618-D4EC-41C8-9C01-201A436D81CC}"/>
          </ac:spMkLst>
        </pc:spChg>
        <pc:picChg chg="del">
          <ac:chgData name="Mads Sejerøe Jørgensen" userId="855c9085-062d-4804-b0b4-6ddc3805a0c4" providerId="ADAL" clId="{3DA90CE8-B6E9-4E65-910C-CAD6BC38BFF2}" dt="2022-06-07T12:01:52.440" v="597" actId="478"/>
          <ac:picMkLst>
            <pc:docMk/>
            <pc:sldMk cId="3717028026" sldId="345"/>
            <ac:picMk id="5122" creationId="{1CD26017-5F16-4380-95BE-4F2A4F670130}"/>
          </ac:picMkLst>
        </pc:picChg>
      </pc:sldChg>
      <pc:sldChg chg="del">
        <pc:chgData name="Mads Sejerøe Jørgensen" userId="855c9085-062d-4804-b0b4-6ddc3805a0c4" providerId="ADAL" clId="{3DA90CE8-B6E9-4E65-910C-CAD6BC38BFF2}" dt="2022-06-07T12:07:49.810" v="695" actId="47"/>
        <pc:sldMkLst>
          <pc:docMk/>
          <pc:sldMk cId="1750300296" sldId="346"/>
        </pc:sldMkLst>
      </pc:sldChg>
      <pc:sldChg chg="addSp delSp modSp mod modNotesTx">
        <pc:chgData name="Mads Sejerøe Jørgensen" userId="855c9085-062d-4804-b0b4-6ddc3805a0c4" providerId="ADAL" clId="{3DA90CE8-B6E9-4E65-910C-CAD6BC38BFF2}" dt="2022-10-04T09:17:32.213" v="1916" actId="1076"/>
        <pc:sldMkLst>
          <pc:docMk/>
          <pc:sldMk cId="2513955930" sldId="347"/>
        </pc:sldMkLst>
        <pc:spChg chg="mod">
          <ac:chgData name="Mads Sejerøe Jørgensen" userId="855c9085-062d-4804-b0b4-6ddc3805a0c4" providerId="ADAL" clId="{3DA90CE8-B6E9-4E65-910C-CAD6BC38BFF2}" dt="2022-10-04T09:17:32.213" v="1916" actId="1076"/>
          <ac:spMkLst>
            <pc:docMk/>
            <pc:sldMk cId="2513955930" sldId="347"/>
            <ac:spMk id="2" creationId="{D48598E1-BF95-4460-BA98-D5B91B4BC9C5}"/>
          </ac:spMkLst>
        </pc:spChg>
        <pc:spChg chg="mod">
          <ac:chgData name="Mads Sejerøe Jørgensen" userId="855c9085-062d-4804-b0b4-6ddc3805a0c4" providerId="ADAL" clId="{3DA90CE8-B6E9-4E65-910C-CAD6BC38BFF2}" dt="2022-10-04T09:17:24.444" v="1915" actId="1076"/>
          <ac:spMkLst>
            <pc:docMk/>
            <pc:sldMk cId="2513955930" sldId="347"/>
            <ac:spMk id="3" creationId="{EAA922A0-7D99-4BDE-BFAF-E4D56D162653}"/>
          </ac:spMkLst>
        </pc:spChg>
        <pc:spChg chg="add del mod">
          <ac:chgData name="Mads Sejerøe Jørgensen" userId="855c9085-062d-4804-b0b4-6ddc3805a0c4" providerId="ADAL" clId="{3DA90CE8-B6E9-4E65-910C-CAD6BC38BFF2}" dt="2022-10-04T09:16:17.833" v="1907" actId="478"/>
          <ac:spMkLst>
            <pc:docMk/>
            <pc:sldMk cId="2513955930" sldId="347"/>
            <ac:spMk id="7" creationId="{79E26886-BA45-2F09-43EA-5CEBD0DCC9AF}"/>
          </ac:spMkLst>
        </pc:spChg>
        <pc:picChg chg="add mod">
          <ac:chgData name="Mads Sejerøe Jørgensen" userId="855c9085-062d-4804-b0b4-6ddc3805a0c4" providerId="ADAL" clId="{3DA90CE8-B6E9-4E65-910C-CAD6BC38BFF2}" dt="2022-10-04T09:16:42.479" v="1911" actId="962"/>
          <ac:picMkLst>
            <pc:docMk/>
            <pc:sldMk cId="2513955930" sldId="347"/>
            <ac:picMk id="5" creationId="{EDDC72E6-08DC-8CB0-8F60-7D6AC0CBF3D1}"/>
          </ac:picMkLst>
        </pc:picChg>
        <pc:picChg chg="del mod">
          <ac:chgData name="Mads Sejerøe Jørgensen" userId="855c9085-062d-4804-b0b4-6ddc3805a0c4" providerId="ADAL" clId="{3DA90CE8-B6E9-4E65-910C-CAD6BC38BFF2}" dt="2022-10-04T09:16:13.352" v="1906" actId="478"/>
          <ac:picMkLst>
            <pc:docMk/>
            <pc:sldMk cId="2513955930" sldId="347"/>
            <ac:picMk id="1026" creationId="{07971026-9720-4362-867C-D62B9A30DA0E}"/>
          </ac:picMkLst>
        </pc:picChg>
      </pc:sldChg>
      <pc:sldChg chg="addSp delSp modSp mod modNotesTx">
        <pc:chgData name="Mads Sejerøe Jørgensen" userId="855c9085-062d-4804-b0b4-6ddc3805a0c4" providerId="ADAL" clId="{3DA90CE8-B6E9-4E65-910C-CAD6BC38BFF2}" dt="2022-10-04T09:22:55.662" v="1982" actId="1076"/>
        <pc:sldMkLst>
          <pc:docMk/>
          <pc:sldMk cId="2333587560" sldId="348"/>
        </pc:sldMkLst>
        <pc:spChg chg="del">
          <ac:chgData name="Mads Sejerøe Jørgensen" userId="855c9085-062d-4804-b0b4-6ddc3805a0c4" providerId="ADAL" clId="{3DA90CE8-B6E9-4E65-910C-CAD6BC38BFF2}" dt="2022-06-07T11:42:20.252" v="338" actId="478"/>
          <ac:spMkLst>
            <pc:docMk/>
            <pc:sldMk cId="2333587560" sldId="348"/>
            <ac:spMk id="3" creationId="{A381E560-F4EC-4651-B95B-C17E1AB045B7}"/>
          </ac:spMkLst>
        </pc:spChg>
        <pc:spChg chg="mod">
          <ac:chgData name="Mads Sejerøe Jørgensen" userId="855c9085-062d-4804-b0b4-6ddc3805a0c4" providerId="ADAL" clId="{3DA90CE8-B6E9-4E65-910C-CAD6BC38BFF2}" dt="2022-10-04T09:22:55.662" v="1982" actId="1076"/>
          <ac:spMkLst>
            <pc:docMk/>
            <pc:sldMk cId="2333587560" sldId="348"/>
            <ac:spMk id="5" creationId="{0FDB0FCF-35EB-4D7D-9174-DE82CF0094A2}"/>
          </ac:spMkLst>
        </pc:spChg>
        <pc:picChg chg="add mod">
          <ac:chgData name="Mads Sejerøe Jørgensen" userId="855c9085-062d-4804-b0b4-6ddc3805a0c4" providerId="ADAL" clId="{3DA90CE8-B6E9-4E65-910C-CAD6BC38BFF2}" dt="2022-10-04T09:22:32.921" v="1979" actId="14100"/>
          <ac:picMkLst>
            <pc:docMk/>
            <pc:sldMk cId="2333587560" sldId="348"/>
            <ac:picMk id="4" creationId="{5E5BB8F1-59FE-6D6B-CB30-DE8D8E014EB3}"/>
          </ac:picMkLst>
        </pc:picChg>
        <pc:picChg chg="del">
          <ac:chgData name="Mads Sejerøe Jørgensen" userId="855c9085-062d-4804-b0b4-6ddc3805a0c4" providerId="ADAL" clId="{3DA90CE8-B6E9-4E65-910C-CAD6BC38BFF2}" dt="2022-06-07T11:42:14.825" v="337" actId="478"/>
          <ac:picMkLst>
            <pc:docMk/>
            <pc:sldMk cId="2333587560" sldId="348"/>
            <ac:picMk id="6" creationId="{CF1363CD-2ADD-4C2C-ACC5-49BC73266544}"/>
          </ac:picMkLst>
        </pc:picChg>
        <pc:picChg chg="add del mod">
          <ac:chgData name="Mads Sejerøe Jørgensen" userId="855c9085-062d-4804-b0b4-6ddc3805a0c4" providerId="ADAL" clId="{3DA90CE8-B6E9-4E65-910C-CAD6BC38BFF2}" dt="2022-10-04T09:22:03.549" v="1976" actId="478"/>
          <ac:picMkLst>
            <pc:docMk/>
            <pc:sldMk cId="2333587560" sldId="348"/>
            <ac:picMk id="7" creationId="{76B39163-ECDF-23B3-A202-573B9808969E}"/>
          </ac:picMkLst>
        </pc:picChg>
      </pc:sldChg>
      <pc:sldChg chg="addSp modSp mod modNotesTx">
        <pc:chgData name="Mads Sejerøe Jørgensen" userId="855c9085-062d-4804-b0b4-6ddc3805a0c4" providerId="ADAL" clId="{3DA90CE8-B6E9-4E65-910C-CAD6BC38BFF2}" dt="2022-09-19T11:59:52.854" v="1768" actId="29295"/>
        <pc:sldMkLst>
          <pc:docMk/>
          <pc:sldMk cId="2164564086" sldId="349"/>
        </pc:sldMkLst>
        <pc:spChg chg="mod">
          <ac:chgData name="Mads Sejerøe Jørgensen" userId="855c9085-062d-4804-b0b4-6ddc3805a0c4" providerId="ADAL" clId="{3DA90CE8-B6E9-4E65-910C-CAD6BC38BFF2}" dt="2022-09-19T11:59:35.725" v="1766" actId="14100"/>
          <ac:spMkLst>
            <pc:docMk/>
            <pc:sldMk cId="2164564086" sldId="349"/>
            <ac:spMk id="2" creationId="{D48598E1-BF95-4460-BA98-D5B91B4BC9C5}"/>
          </ac:spMkLst>
        </pc:spChg>
        <pc:spChg chg="mod">
          <ac:chgData name="Mads Sejerøe Jørgensen" userId="855c9085-062d-4804-b0b4-6ddc3805a0c4" providerId="ADAL" clId="{3DA90CE8-B6E9-4E65-910C-CAD6BC38BFF2}" dt="2022-09-19T11:59:17.083" v="1765" actId="1076"/>
          <ac:spMkLst>
            <pc:docMk/>
            <pc:sldMk cId="2164564086" sldId="349"/>
            <ac:spMk id="5" creationId="{0FDB0FCF-35EB-4D7D-9174-DE82CF0094A2}"/>
          </ac:spMkLst>
        </pc:spChg>
        <pc:picChg chg="add mod">
          <ac:chgData name="Mads Sejerøe Jørgensen" userId="855c9085-062d-4804-b0b4-6ddc3805a0c4" providerId="ADAL" clId="{3DA90CE8-B6E9-4E65-910C-CAD6BC38BFF2}" dt="2022-09-19T11:59:52.854" v="1768" actId="29295"/>
          <ac:picMkLst>
            <pc:docMk/>
            <pc:sldMk cId="2164564086" sldId="349"/>
            <ac:picMk id="4" creationId="{9C0BCDEB-CD79-FD45-03FC-255B066F949D}"/>
          </ac:picMkLst>
        </pc:picChg>
      </pc:sldChg>
      <pc:sldChg chg="addSp delSp modSp mod setBg">
        <pc:chgData name="Mads Sejerøe Jørgensen" userId="855c9085-062d-4804-b0b4-6ddc3805a0c4" providerId="ADAL" clId="{3DA90CE8-B6E9-4E65-910C-CAD6BC38BFF2}" dt="2022-10-04T09:24:55.384" v="1996" actId="1076"/>
        <pc:sldMkLst>
          <pc:docMk/>
          <pc:sldMk cId="653497654" sldId="350"/>
        </pc:sldMkLst>
        <pc:spChg chg="del">
          <ac:chgData name="Mads Sejerøe Jørgensen" userId="855c9085-062d-4804-b0b4-6ddc3805a0c4" providerId="ADAL" clId="{3DA90CE8-B6E9-4E65-910C-CAD6BC38BFF2}" dt="2022-06-07T11:50:35.676" v="427" actId="478"/>
          <ac:spMkLst>
            <pc:docMk/>
            <pc:sldMk cId="653497654" sldId="350"/>
            <ac:spMk id="2" creationId="{0070394E-F4DF-4D2F-AA4E-77ADE59B70D8}"/>
          </ac:spMkLst>
        </pc:spChg>
        <pc:spChg chg="add del mod">
          <ac:chgData name="Mads Sejerøe Jørgensen" userId="855c9085-062d-4804-b0b4-6ddc3805a0c4" providerId="ADAL" clId="{3DA90CE8-B6E9-4E65-910C-CAD6BC38BFF2}" dt="2022-10-04T09:24:28.184" v="1992" actId="478"/>
          <ac:spMkLst>
            <pc:docMk/>
            <pc:sldMk cId="653497654" sldId="350"/>
            <ac:spMk id="4" creationId="{6902F105-A4F4-CA32-0391-E1F70EE5E88B}"/>
          </ac:spMkLst>
        </pc:spChg>
        <pc:spChg chg="add del mod">
          <ac:chgData name="Mads Sejerøe Jørgensen" userId="855c9085-062d-4804-b0b4-6ddc3805a0c4" providerId="ADAL" clId="{3DA90CE8-B6E9-4E65-910C-CAD6BC38BFF2}" dt="2022-06-07T11:50:37.735" v="428" actId="478"/>
          <ac:spMkLst>
            <pc:docMk/>
            <pc:sldMk cId="653497654" sldId="350"/>
            <ac:spMk id="4" creationId="{D1A20C15-F162-9C9F-641B-F779A1266C5B}"/>
          </ac:spMkLst>
        </pc:spChg>
        <pc:picChg chg="add mod">
          <ac:chgData name="Mads Sejerøe Jørgensen" userId="855c9085-062d-4804-b0b4-6ddc3805a0c4" providerId="ADAL" clId="{3DA90CE8-B6E9-4E65-910C-CAD6BC38BFF2}" dt="2022-10-04T09:24:55.384" v="1996" actId="1076"/>
          <ac:picMkLst>
            <pc:docMk/>
            <pc:sldMk cId="653497654" sldId="350"/>
            <ac:picMk id="3" creationId="{DB7C6FF9-E917-014A-7DD2-088061E056BC}"/>
          </ac:picMkLst>
        </pc:picChg>
        <pc:picChg chg="del mod">
          <ac:chgData name="Mads Sejerøe Jørgensen" userId="855c9085-062d-4804-b0b4-6ddc3805a0c4" providerId="ADAL" clId="{3DA90CE8-B6E9-4E65-910C-CAD6BC38BFF2}" dt="2022-10-04T09:24:23.368" v="1991" actId="478"/>
          <ac:picMkLst>
            <pc:docMk/>
            <pc:sldMk cId="653497654" sldId="350"/>
            <ac:picMk id="5" creationId="{31AE5D9F-F6F8-4935-8483-1966F4F7308A}"/>
          </ac:picMkLst>
        </pc:picChg>
      </pc:sldChg>
      <pc:sldChg chg="addSp delSp modSp mod setBg modNotesTx">
        <pc:chgData name="Mads Sejerøe Jørgensen" userId="855c9085-062d-4804-b0b4-6ddc3805a0c4" providerId="ADAL" clId="{3DA90CE8-B6E9-4E65-910C-CAD6BC38BFF2}" dt="2022-10-04T09:23:55.943" v="1989" actId="1076"/>
        <pc:sldMkLst>
          <pc:docMk/>
          <pc:sldMk cId="2439309704" sldId="352"/>
        </pc:sldMkLst>
        <pc:spChg chg="del">
          <ac:chgData name="Mads Sejerøe Jørgensen" userId="855c9085-062d-4804-b0b4-6ddc3805a0c4" providerId="ADAL" clId="{3DA90CE8-B6E9-4E65-910C-CAD6BC38BFF2}" dt="2022-06-07T11:46:46.273" v="370" actId="478"/>
          <ac:spMkLst>
            <pc:docMk/>
            <pc:sldMk cId="2439309704" sldId="352"/>
            <ac:spMk id="2" creationId="{0070394E-F4DF-4D2F-AA4E-77ADE59B70D8}"/>
          </ac:spMkLst>
        </pc:spChg>
        <pc:spChg chg="add del mod">
          <ac:chgData name="Mads Sejerøe Jørgensen" userId="855c9085-062d-4804-b0b4-6ddc3805a0c4" providerId="ADAL" clId="{3DA90CE8-B6E9-4E65-910C-CAD6BC38BFF2}" dt="2022-10-04T09:23:12.386" v="1984" actId="478"/>
          <ac:spMkLst>
            <pc:docMk/>
            <pc:sldMk cId="2439309704" sldId="352"/>
            <ac:spMk id="2" creationId="{10E4A7F0-701A-62C4-3C37-B928F3D69D94}"/>
          </ac:spMkLst>
        </pc:spChg>
        <pc:spChg chg="mod">
          <ac:chgData name="Mads Sejerøe Jørgensen" userId="855c9085-062d-4804-b0b4-6ddc3805a0c4" providerId="ADAL" clId="{3DA90CE8-B6E9-4E65-910C-CAD6BC38BFF2}" dt="2022-10-04T09:23:55.943" v="1989" actId="1076"/>
          <ac:spMkLst>
            <pc:docMk/>
            <pc:sldMk cId="2439309704" sldId="352"/>
            <ac:spMk id="4" creationId="{F046046B-3616-49A2-8893-7AFC5244DB6A}"/>
          </ac:spMkLst>
        </pc:spChg>
        <pc:spChg chg="add del mod">
          <ac:chgData name="Mads Sejerøe Jørgensen" userId="855c9085-062d-4804-b0b4-6ddc3805a0c4" providerId="ADAL" clId="{3DA90CE8-B6E9-4E65-910C-CAD6BC38BFF2}" dt="2022-06-07T11:46:53.544" v="371" actId="478"/>
          <ac:spMkLst>
            <pc:docMk/>
            <pc:sldMk cId="2439309704" sldId="352"/>
            <ac:spMk id="5" creationId="{E05FB91E-21F5-8D4C-5A73-2A3DB3F3ACC2}"/>
          </ac:spMkLst>
        </pc:spChg>
        <pc:spChg chg="del">
          <ac:chgData name="Mads Sejerøe Jørgensen" userId="855c9085-062d-4804-b0b4-6ddc3805a0c4" providerId="ADAL" clId="{3DA90CE8-B6E9-4E65-910C-CAD6BC38BFF2}" dt="2022-09-19T12:05:51.989" v="1792" actId="478"/>
          <ac:spMkLst>
            <pc:docMk/>
            <pc:sldMk cId="2439309704" sldId="352"/>
            <ac:spMk id="9" creationId="{4F6B0368-979F-4A4A-B412-18B3C43F6EFF}"/>
          </ac:spMkLst>
        </pc:spChg>
        <pc:picChg chg="add mod">
          <ac:chgData name="Mads Sejerøe Jørgensen" userId="855c9085-062d-4804-b0b4-6ddc3805a0c4" providerId="ADAL" clId="{3DA90CE8-B6E9-4E65-910C-CAD6BC38BFF2}" dt="2022-10-04T09:23:24.766" v="1986" actId="1076"/>
          <ac:picMkLst>
            <pc:docMk/>
            <pc:sldMk cId="2439309704" sldId="352"/>
            <ac:picMk id="5" creationId="{571D1E76-7B35-E54B-62CE-2080A39BF6C2}"/>
          </ac:picMkLst>
        </pc:picChg>
        <pc:picChg chg="del mod">
          <ac:chgData name="Mads Sejerøe Jørgensen" userId="855c9085-062d-4804-b0b4-6ddc3805a0c4" providerId="ADAL" clId="{3DA90CE8-B6E9-4E65-910C-CAD6BC38BFF2}" dt="2022-10-04T09:23:07.415" v="1983" actId="478"/>
          <ac:picMkLst>
            <pc:docMk/>
            <pc:sldMk cId="2439309704" sldId="352"/>
            <ac:picMk id="6146" creationId="{657A62C9-384F-45F1-B2EE-C2E2411ED994}"/>
          </ac:picMkLst>
        </pc:picChg>
      </pc:sldChg>
      <pc:sldChg chg="delSp modSp mod setBg modNotesTx">
        <pc:chgData name="Mads Sejerøe Jørgensen" userId="855c9085-062d-4804-b0b4-6ddc3805a0c4" providerId="ADAL" clId="{3DA90CE8-B6E9-4E65-910C-CAD6BC38BFF2}" dt="2022-06-07T11:54:51.447" v="535" actId="20577"/>
        <pc:sldMkLst>
          <pc:docMk/>
          <pc:sldMk cId="2869054068" sldId="353"/>
        </pc:sldMkLst>
        <pc:spChg chg="mod">
          <ac:chgData name="Mads Sejerøe Jørgensen" userId="855c9085-062d-4804-b0b4-6ddc3805a0c4" providerId="ADAL" clId="{3DA90CE8-B6E9-4E65-910C-CAD6BC38BFF2}" dt="2022-06-07T11:53:38.411" v="527" actId="1036"/>
          <ac:spMkLst>
            <pc:docMk/>
            <pc:sldMk cId="2869054068" sldId="353"/>
            <ac:spMk id="2" creationId="{0070394E-F4DF-4D2F-AA4E-77ADE59B70D8}"/>
          </ac:spMkLst>
        </pc:spChg>
        <pc:spChg chg="mod">
          <ac:chgData name="Mads Sejerøe Jørgensen" userId="855c9085-062d-4804-b0b4-6ddc3805a0c4" providerId="ADAL" clId="{3DA90CE8-B6E9-4E65-910C-CAD6BC38BFF2}" dt="2022-06-07T11:53:21.294" v="511" actId="1076"/>
          <ac:spMkLst>
            <pc:docMk/>
            <pc:sldMk cId="2869054068" sldId="353"/>
            <ac:spMk id="3" creationId="{A3FE8BBF-FD41-43D5-9CED-E8A54E47C5BC}"/>
          </ac:spMkLst>
        </pc:spChg>
        <pc:picChg chg="del">
          <ac:chgData name="Mads Sejerøe Jørgensen" userId="855c9085-062d-4804-b0b4-6ddc3805a0c4" providerId="ADAL" clId="{3DA90CE8-B6E9-4E65-910C-CAD6BC38BFF2}" dt="2022-06-07T11:51:51.305" v="435" actId="478"/>
          <ac:picMkLst>
            <pc:docMk/>
            <pc:sldMk cId="2869054068" sldId="353"/>
            <ac:picMk id="5" creationId="{46686745-A3A4-4716-A8EA-889EB49D14B0}"/>
          </ac:picMkLst>
        </pc:picChg>
      </pc:sldChg>
      <pc:sldChg chg="modSp mod">
        <pc:chgData name="Mads Sejerøe Jørgensen" userId="855c9085-062d-4804-b0b4-6ddc3805a0c4" providerId="ADAL" clId="{3DA90CE8-B6E9-4E65-910C-CAD6BC38BFF2}" dt="2022-06-07T11:36:01.768" v="306" actId="20577"/>
        <pc:sldMkLst>
          <pc:docMk/>
          <pc:sldMk cId="2542002071" sldId="357"/>
        </pc:sldMkLst>
        <pc:spChg chg="mod">
          <ac:chgData name="Mads Sejerøe Jørgensen" userId="855c9085-062d-4804-b0b4-6ddc3805a0c4" providerId="ADAL" clId="{3DA90CE8-B6E9-4E65-910C-CAD6BC38BFF2}" dt="2022-06-07T11:36:01.768" v="306" actId="20577"/>
          <ac:spMkLst>
            <pc:docMk/>
            <pc:sldMk cId="2542002071" sldId="357"/>
            <ac:spMk id="5" creationId="{0FDB0FCF-35EB-4D7D-9174-DE82CF0094A2}"/>
          </ac:spMkLst>
        </pc:spChg>
      </pc:sldChg>
      <pc:sldChg chg="modSp mod modNotesTx">
        <pc:chgData name="Mads Sejerøe Jørgensen" userId="855c9085-062d-4804-b0b4-6ddc3805a0c4" providerId="ADAL" clId="{3DA90CE8-B6E9-4E65-910C-CAD6BC38BFF2}" dt="2022-09-19T12:06:43.355" v="1796" actId="20577"/>
        <pc:sldMkLst>
          <pc:docMk/>
          <pc:sldMk cId="2472335415" sldId="358"/>
        </pc:sldMkLst>
        <pc:spChg chg="mod">
          <ac:chgData name="Mads Sejerøe Jørgensen" userId="855c9085-062d-4804-b0b4-6ddc3805a0c4" providerId="ADAL" clId="{3DA90CE8-B6E9-4E65-910C-CAD6BC38BFF2}" dt="2022-06-07T11:55:23.762" v="560" actId="20577"/>
          <ac:spMkLst>
            <pc:docMk/>
            <pc:sldMk cId="2472335415" sldId="358"/>
            <ac:spMk id="2" creationId="{0070394E-F4DF-4D2F-AA4E-77ADE59B70D8}"/>
          </ac:spMkLst>
        </pc:spChg>
        <pc:spChg chg="mod">
          <ac:chgData name="Mads Sejerøe Jørgensen" userId="855c9085-062d-4804-b0b4-6ddc3805a0c4" providerId="ADAL" clId="{3DA90CE8-B6E9-4E65-910C-CAD6BC38BFF2}" dt="2022-09-19T12:06:43.355" v="1796" actId="20577"/>
          <ac:spMkLst>
            <pc:docMk/>
            <pc:sldMk cId="2472335415" sldId="358"/>
            <ac:spMk id="3" creationId="{B5D1180F-DEFE-45D3-B5E4-4ABDF89031D6}"/>
          </ac:spMkLst>
        </pc:spChg>
      </pc:sldChg>
      <pc:sldChg chg="del">
        <pc:chgData name="Mads Sejerøe Jørgensen" userId="855c9085-062d-4804-b0b4-6ddc3805a0c4" providerId="ADAL" clId="{3DA90CE8-B6E9-4E65-910C-CAD6BC38BFF2}" dt="2022-06-07T11:54:56.975" v="536" actId="47"/>
        <pc:sldMkLst>
          <pc:docMk/>
          <pc:sldMk cId="3799050752" sldId="359"/>
        </pc:sldMkLst>
      </pc:sldChg>
      <pc:sldChg chg="addSp delSp modSp mod setBg">
        <pc:chgData name="Mads Sejerøe Jørgensen" userId="855c9085-062d-4804-b0b4-6ddc3805a0c4" providerId="ADAL" clId="{3DA90CE8-B6E9-4E65-910C-CAD6BC38BFF2}" dt="2022-10-04T09:25:36.860" v="2000" actId="1076"/>
        <pc:sldMkLst>
          <pc:docMk/>
          <pc:sldMk cId="2195671388" sldId="360"/>
        </pc:sldMkLst>
        <pc:spChg chg="mod">
          <ac:chgData name="Mads Sejerøe Jørgensen" userId="855c9085-062d-4804-b0b4-6ddc3805a0c4" providerId="ADAL" clId="{3DA90CE8-B6E9-4E65-910C-CAD6BC38BFF2}" dt="2022-06-07T11:59:05.913" v="572" actId="1076"/>
          <ac:spMkLst>
            <pc:docMk/>
            <pc:sldMk cId="2195671388" sldId="360"/>
            <ac:spMk id="3" creationId="{B5D1180F-DEFE-45D3-B5E4-4ABDF89031D6}"/>
          </ac:spMkLst>
        </pc:spChg>
        <pc:picChg chg="add mod">
          <ac:chgData name="Mads Sejerøe Jørgensen" userId="855c9085-062d-4804-b0b4-6ddc3805a0c4" providerId="ADAL" clId="{3DA90CE8-B6E9-4E65-910C-CAD6BC38BFF2}" dt="2022-10-04T09:25:36.860" v="2000" actId="1076"/>
          <ac:picMkLst>
            <pc:docMk/>
            <pc:sldMk cId="2195671388" sldId="360"/>
            <ac:picMk id="5" creationId="{CE6D1577-FCFF-68C5-D106-28EBD1EE5C6B}"/>
          </ac:picMkLst>
        </pc:picChg>
        <pc:picChg chg="del mod">
          <ac:chgData name="Mads Sejerøe Jørgensen" userId="855c9085-062d-4804-b0b4-6ddc3805a0c4" providerId="ADAL" clId="{3DA90CE8-B6E9-4E65-910C-CAD6BC38BFF2}" dt="2022-10-04T09:25:16.245" v="1997" actId="478"/>
          <ac:picMkLst>
            <pc:docMk/>
            <pc:sldMk cId="2195671388" sldId="360"/>
            <ac:picMk id="7" creationId="{9985F0E0-0ACB-429E-8EAA-863E25B69E12}"/>
          </ac:picMkLst>
        </pc:picChg>
      </pc:sldChg>
      <pc:sldChg chg="modSp mod">
        <pc:chgData name="Mads Sejerøe Jørgensen" userId="855c9085-062d-4804-b0b4-6ddc3805a0c4" providerId="ADAL" clId="{3DA90CE8-B6E9-4E65-910C-CAD6BC38BFF2}" dt="2022-09-19T12:08:28.382" v="1808" actId="20577"/>
        <pc:sldMkLst>
          <pc:docMk/>
          <pc:sldMk cId="4098549440" sldId="361"/>
        </pc:sldMkLst>
        <pc:spChg chg="mod">
          <ac:chgData name="Mads Sejerøe Jørgensen" userId="855c9085-062d-4804-b0b4-6ddc3805a0c4" providerId="ADAL" clId="{3DA90CE8-B6E9-4E65-910C-CAD6BC38BFF2}" dt="2022-09-19T12:08:28.382" v="1808" actId="20577"/>
          <ac:spMkLst>
            <pc:docMk/>
            <pc:sldMk cId="4098549440" sldId="361"/>
            <ac:spMk id="3" creationId="{B5D1180F-DEFE-45D3-B5E4-4ABDF89031D6}"/>
          </ac:spMkLst>
        </pc:spChg>
      </pc:sldChg>
      <pc:sldChg chg="addSp delSp modSp mod">
        <pc:chgData name="Mads Sejerøe Jørgensen" userId="855c9085-062d-4804-b0b4-6ddc3805a0c4" providerId="ADAL" clId="{3DA90CE8-B6E9-4E65-910C-CAD6BC38BFF2}" dt="2022-09-19T12:19:47.632" v="1850" actId="20577"/>
        <pc:sldMkLst>
          <pc:docMk/>
          <pc:sldMk cId="2598419409" sldId="362"/>
        </pc:sldMkLst>
        <pc:spChg chg="mod">
          <ac:chgData name="Mads Sejerøe Jørgensen" userId="855c9085-062d-4804-b0b4-6ddc3805a0c4" providerId="ADAL" clId="{3DA90CE8-B6E9-4E65-910C-CAD6BC38BFF2}" dt="2022-09-19T12:19:47.632" v="1850" actId="20577"/>
          <ac:spMkLst>
            <pc:docMk/>
            <pc:sldMk cId="2598419409" sldId="362"/>
            <ac:spMk id="5" creationId="{81FFD999-04CD-444E-8D48-EDE0FF7CBACA}"/>
          </ac:spMkLst>
        </pc:spChg>
        <pc:spChg chg="add del mod">
          <ac:chgData name="Mads Sejerøe Jørgensen" userId="855c9085-062d-4804-b0b4-6ddc3805a0c4" providerId="ADAL" clId="{3DA90CE8-B6E9-4E65-910C-CAD6BC38BFF2}" dt="2022-06-07T12:26:52.802" v="865" actId="478"/>
          <ac:spMkLst>
            <pc:docMk/>
            <pc:sldMk cId="2598419409" sldId="362"/>
            <ac:spMk id="6" creationId="{4061A7CF-DF80-9DC0-E464-0E98C5AFB06D}"/>
          </ac:spMkLst>
        </pc:spChg>
        <pc:picChg chg="del">
          <ac:chgData name="Mads Sejerøe Jørgensen" userId="855c9085-062d-4804-b0b4-6ddc3805a0c4" providerId="ADAL" clId="{3DA90CE8-B6E9-4E65-910C-CAD6BC38BFF2}" dt="2022-06-07T12:26:39.602" v="863" actId="478"/>
          <ac:picMkLst>
            <pc:docMk/>
            <pc:sldMk cId="2598419409" sldId="362"/>
            <ac:picMk id="4" creationId="{4548CCE0-D02A-4541-B706-3A551C26A58B}"/>
          </ac:picMkLst>
        </pc:picChg>
      </pc:sldChg>
      <pc:sldChg chg="modSp mod">
        <pc:chgData name="Mads Sejerøe Jørgensen" userId="855c9085-062d-4804-b0b4-6ddc3805a0c4" providerId="ADAL" clId="{3DA90CE8-B6E9-4E65-910C-CAD6BC38BFF2}" dt="2022-09-19T12:17:38.426" v="1845" actId="1076"/>
        <pc:sldMkLst>
          <pc:docMk/>
          <pc:sldMk cId="3495289139" sldId="363"/>
        </pc:sldMkLst>
        <pc:spChg chg="mod">
          <ac:chgData name="Mads Sejerøe Jørgensen" userId="855c9085-062d-4804-b0b4-6ddc3805a0c4" providerId="ADAL" clId="{3DA90CE8-B6E9-4E65-910C-CAD6BC38BFF2}" dt="2022-09-19T12:17:26.085" v="1844" actId="1076"/>
          <ac:spMkLst>
            <pc:docMk/>
            <pc:sldMk cId="3495289139" sldId="363"/>
            <ac:spMk id="2" creationId="{0070394E-F4DF-4D2F-AA4E-77ADE59B70D8}"/>
          </ac:spMkLst>
        </pc:spChg>
        <pc:spChg chg="mod">
          <ac:chgData name="Mads Sejerøe Jørgensen" userId="855c9085-062d-4804-b0b4-6ddc3805a0c4" providerId="ADAL" clId="{3DA90CE8-B6E9-4E65-910C-CAD6BC38BFF2}" dt="2022-09-19T12:17:38.426" v="1845" actId="1076"/>
          <ac:spMkLst>
            <pc:docMk/>
            <pc:sldMk cId="3495289139" sldId="363"/>
            <ac:spMk id="3" creationId="{B5D1180F-DEFE-45D3-B5E4-4ABDF89031D6}"/>
          </ac:spMkLst>
        </pc:spChg>
      </pc:sldChg>
      <pc:sldChg chg="modSp">
        <pc:chgData name="Mads Sejerøe Jørgensen" userId="855c9085-062d-4804-b0b4-6ddc3805a0c4" providerId="ADAL" clId="{3DA90CE8-B6E9-4E65-910C-CAD6BC38BFF2}" dt="2022-09-19T12:18:46.583" v="1848" actId="2711"/>
        <pc:sldMkLst>
          <pc:docMk/>
          <pc:sldMk cId="1344522539" sldId="364"/>
        </pc:sldMkLst>
        <pc:spChg chg="mod">
          <ac:chgData name="Mads Sejerøe Jørgensen" userId="855c9085-062d-4804-b0b4-6ddc3805a0c4" providerId="ADAL" clId="{3DA90CE8-B6E9-4E65-910C-CAD6BC38BFF2}" dt="2022-09-19T12:18:30.730" v="1847" actId="2711"/>
          <ac:spMkLst>
            <pc:docMk/>
            <pc:sldMk cId="1344522539" sldId="364"/>
            <ac:spMk id="3" creationId="{B5D1180F-DEFE-45D3-B5E4-4ABDF89031D6}"/>
          </ac:spMkLst>
        </pc:spChg>
        <pc:spChg chg="mod">
          <ac:chgData name="Mads Sejerøe Jørgensen" userId="855c9085-062d-4804-b0b4-6ddc3805a0c4" providerId="ADAL" clId="{3DA90CE8-B6E9-4E65-910C-CAD6BC38BFF2}" dt="2022-09-19T12:18:46.583" v="1848" actId="2711"/>
          <ac:spMkLst>
            <pc:docMk/>
            <pc:sldMk cId="1344522539" sldId="364"/>
            <ac:spMk id="6" creationId="{88A8121C-997C-4F78-A854-DAF8F03258AD}"/>
          </ac:spMkLst>
        </pc:spChg>
      </pc:sldChg>
      <pc:sldChg chg="addSp delSp modSp mod">
        <pc:chgData name="Mads Sejerøe Jørgensen" userId="855c9085-062d-4804-b0b4-6ddc3805a0c4" providerId="ADAL" clId="{3DA90CE8-B6E9-4E65-910C-CAD6BC38BFF2}" dt="2022-10-04T09:26:44.838" v="2001" actId="20577"/>
        <pc:sldMkLst>
          <pc:docMk/>
          <pc:sldMk cId="2243372709" sldId="365"/>
        </pc:sldMkLst>
        <pc:spChg chg="mod">
          <ac:chgData name="Mads Sejerøe Jørgensen" userId="855c9085-062d-4804-b0b4-6ddc3805a0c4" providerId="ADAL" clId="{3DA90CE8-B6E9-4E65-910C-CAD6BC38BFF2}" dt="2022-10-04T09:26:44.838" v="2001" actId="20577"/>
          <ac:spMkLst>
            <pc:docMk/>
            <pc:sldMk cId="2243372709" sldId="365"/>
            <ac:spMk id="2" creationId="{0070394E-F4DF-4D2F-AA4E-77ADE59B70D8}"/>
          </ac:spMkLst>
        </pc:spChg>
        <pc:spChg chg="add del mod">
          <ac:chgData name="Mads Sejerøe Jørgensen" userId="855c9085-062d-4804-b0b4-6ddc3805a0c4" providerId="ADAL" clId="{3DA90CE8-B6E9-4E65-910C-CAD6BC38BFF2}" dt="2022-06-07T13:08:46.403" v="1712" actId="478"/>
          <ac:spMkLst>
            <pc:docMk/>
            <pc:sldMk cId="2243372709" sldId="365"/>
            <ac:spMk id="4" creationId="{1A0210AA-A89F-CC31-A753-947128C276B6}"/>
          </ac:spMkLst>
        </pc:spChg>
        <pc:spChg chg="mod">
          <ac:chgData name="Mads Sejerøe Jørgensen" userId="855c9085-062d-4804-b0b4-6ddc3805a0c4" providerId="ADAL" clId="{3DA90CE8-B6E9-4E65-910C-CAD6BC38BFF2}" dt="2022-06-07T13:09:52.324" v="1716" actId="1076"/>
          <ac:spMkLst>
            <pc:docMk/>
            <pc:sldMk cId="2243372709" sldId="365"/>
            <ac:spMk id="6" creationId="{70B7B238-131E-459F-9006-F74B619785B3}"/>
          </ac:spMkLst>
        </pc:spChg>
        <pc:picChg chg="del">
          <ac:chgData name="Mads Sejerøe Jørgensen" userId="855c9085-062d-4804-b0b4-6ddc3805a0c4" providerId="ADAL" clId="{3DA90CE8-B6E9-4E65-910C-CAD6BC38BFF2}" dt="2022-06-07T13:08:41.712" v="1711" actId="478"/>
          <ac:picMkLst>
            <pc:docMk/>
            <pc:sldMk cId="2243372709" sldId="365"/>
            <ac:picMk id="5" creationId="{2B2DA113-566E-4E37-9FDE-1110372F50A9}"/>
          </ac:picMkLst>
        </pc:picChg>
      </pc:sldChg>
      <pc:sldChg chg="setBg">
        <pc:chgData name="Mads Sejerøe Jørgensen" userId="855c9085-062d-4804-b0b4-6ddc3805a0c4" providerId="ADAL" clId="{3DA90CE8-B6E9-4E65-910C-CAD6BC38BFF2}" dt="2022-06-07T12:26:13.176" v="861"/>
        <pc:sldMkLst>
          <pc:docMk/>
          <pc:sldMk cId="877364992" sldId="367"/>
        </pc:sldMkLst>
      </pc:sldChg>
      <pc:sldChg chg="modSp mod">
        <pc:chgData name="Mads Sejerøe Jørgensen" userId="855c9085-062d-4804-b0b4-6ddc3805a0c4" providerId="ADAL" clId="{3DA90CE8-B6E9-4E65-910C-CAD6BC38BFF2}" dt="2022-09-19T12:19:12.223" v="1849" actId="20577"/>
        <pc:sldMkLst>
          <pc:docMk/>
          <pc:sldMk cId="4278066203" sldId="368"/>
        </pc:sldMkLst>
        <pc:spChg chg="mod">
          <ac:chgData name="Mads Sejerøe Jørgensen" userId="855c9085-062d-4804-b0b4-6ddc3805a0c4" providerId="ADAL" clId="{3DA90CE8-B6E9-4E65-910C-CAD6BC38BFF2}" dt="2022-09-19T12:19:12.223" v="1849" actId="20577"/>
          <ac:spMkLst>
            <pc:docMk/>
            <pc:sldMk cId="4278066203" sldId="368"/>
            <ac:spMk id="14" creationId="{6113A0B3-BE73-4AD3-8FB2-99BCFC074D90}"/>
          </ac:spMkLst>
        </pc:spChg>
        <pc:spChg chg="mod">
          <ac:chgData name="Mads Sejerøe Jørgensen" userId="855c9085-062d-4804-b0b4-6ddc3805a0c4" providerId="ADAL" clId="{3DA90CE8-B6E9-4E65-910C-CAD6BC38BFF2}" dt="2022-06-07T12:23:37.010" v="859" actId="6549"/>
          <ac:spMkLst>
            <pc:docMk/>
            <pc:sldMk cId="4278066203" sldId="368"/>
            <ac:spMk id="17" creationId="{F57B3E6B-68B4-4C3B-A426-A0E2AF0EA991}"/>
          </ac:spMkLst>
        </pc:spChg>
      </pc:sldChg>
      <pc:sldChg chg="addSp modSp mod setBg">
        <pc:chgData name="Mads Sejerøe Jørgensen" userId="855c9085-062d-4804-b0b4-6ddc3805a0c4" providerId="ADAL" clId="{3DA90CE8-B6E9-4E65-910C-CAD6BC38BFF2}" dt="2022-06-07T12:39:29.708" v="952" actId="14100"/>
        <pc:sldMkLst>
          <pc:docMk/>
          <pc:sldMk cId="1220014350" sldId="369"/>
        </pc:sldMkLst>
        <pc:spChg chg="add mod">
          <ac:chgData name="Mads Sejerøe Jørgensen" userId="855c9085-062d-4804-b0b4-6ddc3805a0c4" providerId="ADAL" clId="{3DA90CE8-B6E9-4E65-910C-CAD6BC38BFF2}" dt="2022-06-07T12:38:50.663" v="949" actId="14100"/>
          <ac:spMkLst>
            <pc:docMk/>
            <pc:sldMk cId="1220014350" sldId="369"/>
            <ac:spMk id="2" creationId="{BEF8E4CD-A83D-226F-9AD9-AB225D3386BD}"/>
          </ac:spMkLst>
        </pc:spChg>
        <pc:cxnChg chg="add mod">
          <ac:chgData name="Mads Sejerøe Jørgensen" userId="855c9085-062d-4804-b0b4-6ddc3805a0c4" providerId="ADAL" clId="{3DA90CE8-B6E9-4E65-910C-CAD6BC38BFF2}" dt="2022-06-07T12:39:29.708" v="952" actId="14100"/>
          <ac:cxnSpMkLst>
            <pc:docMk/>
            <pc:sldMk cId="1220014350" sldId="369"/>
            <ac:cxnSpMk id="3" creationId="{4C42B7B6-796D-DE2F-01F0-8703D01F69E1}"/>
          </ac:cxnSpMkLst>
        </pc:cxnChg>
      </pc:sldChg>
      <pc:sldChg chg="addSp delSp modSp mod setBg">
        <pc:chgData name="Mads Sejerøe Jørgensen" userId="855c9085-062d-4804-b0b4-6ddc3805a0c4" providerId="ADAL" clId="{3DA90CE8-B6E9-4E65-910C-CAD6BC38BFF2}" dt="2022-09-19T12:22:58.940" v="1905"/>
        <pc:sldMkLst>
          <pc:docMk/>
          <pc:sldMk cId="1691737771" sldId="370"/>
        </pc:sldMkLst>
        <pc:spChg chg="del mod">
          <ac:chgData name="Mads Sejerøe Jørgensen" userId="855c9085-062d-4804-b0b4-6ddc3805a0c4" providerId="ADAL" clId="{3DA90CE8-B6E9-4E65-910C-CAD6BC38BFF2}" dt="2022-09-19T12:21:41.674" v="1873" actId="478"/>
          <ac:spMkLst>
            <pc:docMk/>
            <pc:sldMk cId="1691737771" sldId="370"/>
            <ac:spMk id="2" creationId="{0070394E-F4DF-4D2F-AA4E-77ADE59B70D8}"/>
          </ac:spMkLst>
        </pc:spChg>
        <pc:spChg chg="mod">
          <ac:chgData name="Mads Sejerøe Jørgensen" userId="855c9085-062d-4804-b0b4-6ddc3805a0c4" providerId="ADAL" clId="{3DA90CE8-B6E9-4E65-910C-CAD6BC38BFF2}" dt="2022-09-19T12:22:47.977" v="1903" actId="1035"/>
          <ac:spMkLst>
            <pc:docMk/>
            <pc:sldMk cId="1691737771" sldId="370"/>
            <ac:spMk id="5" creationId="{81FFD999-04CD-444E-8D48-EDE0FF7CBACA}"/>
          </ac:spMkLst>
        </pc:spChg>
        <pc:spChg chg="add del mod">
          <ac:chgData name="Mads Sejerøe Jørgensen" userId="855c9085-062d-4804-b0b4-6ddc3805a0c4" providerId="ADAL" clId="{3DA90CE8-B6E9-4E65-910C-CAD6BC38BFF2}" dt="2022-06-07T13:07:32.116" v="1703" actId="478"/>
          <ac:spMkLst>
            <pc:docMk/>
            <pc:sldMk cId="1691737771" sldId="370"/>
            <ac:spMk id="6" creationId="{7E1676F0-524C-F96E-5301-58C0A3526EED}"/>
          </ac:spMkLst>
        </pc:spChg>
        <pc:picChg chg="del">
          <ac:chgData name="Mads Sejerøe Jørgensen" userId="855c9085-062d-4804-b0b4-6ddc3805a0c4" providerId="ADAL" clId="{3DA90CE8-B6E9-4E65-910C-CAD6BC38BFF2}" dt="2022-06-07T13:07:27.532" v="1702" actId="478"/>
          <ac:picMkLst>
            <pc:docMk/>
            <pc:sldMk cId="1691737771" sldId="370"/>
            <ac:picMk id="4" creationId="{4548CCE0-D02A-4541-B706-3A551C26A58B}"/>
          </ac:picMkLst>
        </pc:picChg>
      </pc:sldChg>
      <pc:sldChg chg="modSp mod">
        <pc:chgData name="Mads Sejerøe Jørgensen" userId="855c9085-062d-4804-b0b4-6ddc3805a0c4" providerId="ADAL" clId="{3DA90CE8-B6E9-4E65-910C-CAD6BC38BFF2}" dt="2022-09-19T12:07:52.461" v="1799" actId="20577"/>
        <pc:sldMkLst>
          <pc:docMk/>
          <pc:sldMk cId="1703322524" sldId="371"/>
        </pc:sldMkLst>
        <pc:spChg chg="mod">
          <ac:chgData name="Mads Sejerøe Jørgensen" userId="855c9085-062d-4804-b0b4-6ddc3805a0c4" providerId="ADAL" clId="{3DA90CE8-B6E9-4E65-910C-CAD6BC38BFF2}" dt="2022-09-19T12:07:52.461" v="1799" actId="20577"/>
          <ac:spMkLst>
            <pc:docMk/>
            <pc:sldMk cId="1703322524" sldId="371"/>
            <ac:spMk id="12" creationId="{EF7BEA9E-237D-438E-810C-B5A1977B5F37}"/>
          </ac:spMkLst>
        </pc:spChg>
      </pc:sldChg>
      <pc:sldChg chg="modSp mod">
        <pc:chgData name="Mads Sejerøe Jørgensen" userId="855c9085-062d-4804-b0b4-6ddc3805a0c4" providerId="ADAL" clId="{3DA90CE8-B6E9-4E65-910C-CAD6BC38BFF2}" dt="2022-09-19T12:07:07.120" v="1797" actId="207"/>
        <pc:sldMkLst>
          <pc:docMk/>
          <pc:sldMk cId="339318213" sldId="373"/>
        </pc:sldMkLst>
        <pc:spChg chg="mod">
          <ac:chgData name="Mads Sejerøe Jørgensen" userId="855c9085-062d-4804-b0b4-6ddc3805a0c4" providerId="ADAL" clId="{3DA90CE8-B6E9-4E65-910C-CAD6BC38BFF2}" dt="2022-09-19T12:07:07.120" v="1797" actId="207"/>
          <ac:spMkLst>
            <pc:docMk/>
            <pc:sldMk cId="339318213" sldId="373"/>
            <ac:spMk id="3" creationId="{8AA2D9CE-7EE7-427B-AE0C-7FE021F14E3A}"/>
          </ac:spMkLst>
        </pc:spChg>
      </pc:sldChg>
      <pc:sldChg chg="modSp mod modNotesTx">
        <pc:chgData name="Mads Sejerøe Jørgensen" userId="855c9085-062d-4804-b0b4-6ddc3805a0c4" providerId="ADAL" clId="{3DA90CE8-B6E9-4E65-910C-CAD6BC38BFF2}" dt="2022-06-07T10:56:20.803" v="168" actId="20577"/>
        <pc:sldMkLst>
          <pc:docMk/>
          <pc:sldMk cId="2684915100" sldId="378"/>
        </pc:sldMkLst>
        <pc:spChg chg="mod">
          <ac:chgData name="Mads Sejerøe Jørgensen" userId="855c9085-062d-4804-b0b4-6ddc3805a0c4" providerId="ADAL" clId="{3DA90CE8-B6E9-4E65-910C-CAD6BC38BFF2}" dt="2022-06-07T10:55:29.547" v="165" actId="20577"/>
          <ac:spMkLst>
            <pc:docMk/>
            <pc:sldMk cId="2684915100" sldId="378"/>
            <ac:spMk id="3" creationId="{EAA922A0-7D99-4BDE-BFAF-E4D56D162653}"/>
          </ac:spMkLst>
        </pc:spChg>
      </pc:sldChg>
      <pc:sldChg chg="modSp mod setBg">
        <pc:chgData name="Mads Sejerøe Jørgensen" userId="855c9085-062d-4804-b0b4-6ddc3805a0c4" providerId="ADAL" clId="{3DA90CE8-B6E9-4E65-910C-CAD6BC38BFF2}" dt="2022-09-19T11:53:52.515" v="1757"/>
        <pc:sldMkLst>
          <pc:docMk/>
          <pc:sldMk cId="4192852539" sldId="379"/>
        </pc:sldMkLst>
        <pc:spChg chg="mod">
          <ac:chgData name="Mads Sejerøe Jørgensen" userId="855c9085-062d-4804-b0b4-6ddc3805a0c4" providerId="ADAL" clId="{3DA90CE8-B6E9-4E65-910C-CAD6BC38BFF2}" dt="2022-09-19T11:53:13.392" v="1755" actId="207"/>
          <ac:spMkLst>
            <pc:docMk/>
            <pc:sldMk cId="4192852539" sldId="379"/>
            <ac:spMk id="2" creationId="{0A76B90F-053B-4F3D-A70A-DDACA85FBA2A}"/>
          </ac:spMkLst>
        </pc:spChg>
      </pc:sldChg>
      <pc:sldChg chg="del">
        <pc:chgData name="Mads Sejerøe Jørgensen" userId="855c9085-062d-4804-b0b4-6ddc3805a0c4" providerId="ADAL" clId="{3DA90CE8-B6E9-4E65-910C-CAD6BC38BFF2}" dt="2022-06-07T13:10:05.814" v="1718" actId="47"/>
        <pc:sldMkLst>
          <pc:docMk/>
          <pc:sldMk cId="3069698109" sldId="380"/>
        </pc:sldMkLst>
      </pc:sldChg>
      <pc:sldChg chg="del">
        <pc:chgData name="Mads Sejerøe Jørgensen" userId="855c9085-062d-4804-b0b4-6ddc3805a0c4" providerId="ADAL" clId="{3DA90CE8-B6E9-4E65-910C-CAD6BC38BFF2}" dt="2022-06-07T13:10:04.327" v="1717" actId="47"/>
        <pc:sldMkLst>
          <pc:docMk/>
          <pc:sldMk cId="1088191903" sldId="381"/>
        </pc:sldMkLst>
      </pc:sldChg>
      <pc:sldChg chg="modSp mod setBg">
        <pc:chgData name="Mads Sejerøe Jørgensen" userId="855c9085-062d-4804-b0b4-6ddc3805a0c4" providerId="ADAL" clId="{3DA90CE8-B6E9-4E65-910C-CAD6BC38BFF2}" dt="2022-09-19T12:15:32.522" v="1836"/>
        <pc:sldMkLst>
          <pc:docMk/>
          <pc:sldMk cId="4153274296" sldId="382"/>
        </pc:sldMkLst>
        <pc:spChg chg="mod">
          <ac:chgData name="Mads Sejerøe Jørgensen" userId="855c9085-062d-4804-b0b4-6ddc3805a0c4" providerId="ADAL" clId="{3DA90CE8-B6E9-4E65-910C-CAD6BC38BFF2}" dt="2022-09-19T12:15:03.947" v="1834" actId="1036"/>
          <ac:spMkLst>
            <pc:docMk/>
            <pc:sldMk cId="4153274296" sldId="382"/>
            <ac:spMk id="4" creationId="{CB61ABD3-566B-4E29-9B14-50E674C295A9}"/>
          </ac:spMkLst>
        </pc:spChg>
      </pc:sldChg>
      <pc:sldChg chg="addSp delSp modSp mod setBg">
        <pc:chgData name="Mads Sejerøe Jørgensen" userId="855c9085-062d-4804-b0b4-6ddc3805a0c4" providerId="ADAL" clId="{3DA90CE8-B6E9-4E65-910C-CAD6BC38BFF2}" dt="2022-06-07T12:08:37.173" v="699"/>
        <pc:sldMkLst>
          <pc:docMk/>
          <pc:sldMk cId="3078657032" sldId="383"/>
        </pc:sldMkLst>
        <pc:spChg chg="del">
          <ac:chgData name="Mads Sejerøe Jørgensen" userId="855c9085-062d-4804-b0b4-6ddc3805a0c4" providerId="ADAL" clId="{3DA90CE8-B6E9-4E65-910C-CAD6BC38BFF2}" dt="2022-06-07T12:08:20.985" v="696" actId="478"/>
          <ac:spMkLst>
            <pc:docMk/>
            <pc:sldMk cId="3078657032" sldId="383"/>
            <ac:spMk id="2" creationId="{8F0BA3E5-CE6E-4275-873E-E315EF681081}"/>
          </ac:spMkLst>
        </pc:spChg>
        <pc:spChg chg="add del mod">
          <ac:chgData name="Mads Sejerøe Jørgensen" userId="855c9085-062d-4804-b0b4-6ddc3805a0c4" providerId="ADAL" clId="{3DA90CE8-B6E9-4E65-910C-CAD6BC38BFF2}" dt="2022-06-07T12:08:24.054" v="697" actId="478"/>
          <ac:spMkLst>
            <pc:docMk/>
            <pc:sldMk cId="3078657032" sldId="383"/>
            <ac:spMk id="5" creationId="{C89C6314-9ADF-2695-6A8F-52369DDA42DA}"/>
          </ac:spMkLst>
        </pc:spChg>
      </pc:sldChg>
      <pc:sldChg chg="modSp mod">
        <pc:chgData name="Mads Sejerøe Jørgensen" userId="855c9085-062d-4804-b0b4-6ddc3805a0c4" providerId="ADAL" clId="{3DA90CE8-B6E9-4E65-910C-CAD6BC38BFF2}" dt="2022-06-07T12:09:07.079" v="701" actId="1076"/>
        <pc:sldMkLst>
          <pc:docMk/>
          <pc:sldMk cId="3631572621" sldId="385"/>
        </pc:sldMkLst>
        <pc:spChg chg="mod">
          <ac:chgData name="Mads Sejerøe Jørgensen" userId="855c9085-062d-4804-b0b4-6ddc3805a0c4" providerId="ADAL" clId="{3DA90CE8-B6E9-4E65-910C-CAD6BC38BFF2}" dt="2022-06-07T12:09:07.079" v="701" actId="1076"/>
          <ac:spMkLst>
            <pc:docMk/>
            <pc:sldMk cId="3631572621" sldId="385"/>
            <ac:spMk id="2" creationId="{8F0BA3E5-CE6E-4275-873E-E315EF681081}"/>
          </ac:spMkLst>
        </pc:spChg>
        <pc:spChg chg="mod">
          <ac:chgData name="Mads Sejerøe Jørgensen" userId="855c9085-062d-4804-b0b4-6ddc3805a0c4" providerId="ADAL" clId="{3DA90CE8-B6E9-4E65-910C-CAD6BC38BFF2}" dt="2022-06-07T12:09:02.279" v="700" actId="1076"/>
          <ac:spMkLst>
            <pc:docMk/>
            <pc:sldMk cId="3631572621" sldId="385"/>
            <ac:spMk id="3" creationId="{6C1B9618-D4EC-41C8-9C01-201A436D81CC}"/>
          </ac:spMkLst>
        </pc:spChg>
      </pc:sldChg>
      <pc:sldChg chg="modSp mod setBg">
        <pc:chgData name="Mads Sejerøe Jørgensen" userId="855c9085-062d-4804-b0b4-6ddc3805a0c4" providerId="ADAL" clId="{3DA90CE8-B6E9-4E65-910C-CAD6BC38BFF2}" dt="2022-09-19T12:16:50.470" v="1843" actId="1076"/>
        <pc:sldMkLst>
          <pc:docMk/>
          <pc:sldMk cId="663502430" sldId="386"/>
        </pc:sldMkLst>
        <pc:spChg chg="mod">
          <ac:chgData name="Mads Sejerøe Jørgensen" userId="855c9085-062d-4804-b0b4-6ddc3805a0c4" providerId="ADAL" clId="{3DA90CE8-B6E9-4E65-910C-CAD6BC38BFF2}" dt="2022-09-19T12:16:50.470" v="1843" actId="1076"/>
          <ac:spMkLst>
            <pc:docMk/>
            <pc:sldMk cId="663502430" sldId="386"/>
            <ac:spMk id="4" creationId="{CB61ABD3-566B-4E29-9B14-50E674C295A9}"/>
          </ac:spMkLst>
        </pc:spChg>
      </pc:sldChg>
      <pc:sldChg chg="addSp modSp new setBg">
        <pc:chgData name="Mads Sejerøe Jørgensen" userId="855c9085-062d-4804-b0b4-6ddc3805a0c4" providerId="ADAL" clId="{3DA90CE8-B6E9-4E65-910C-CAD6BC38BFF2}" dt="2022-06-07T13:11:17.718" v="1723"/>
        <pc:sldMkLst>
          <pc:docMk/>
          <pc:sldMk cId="931685671" sldId="387"/>
        </pc:sldMkLst>
        <pc:spChg chg="add mod">
          <ac:chgData name="Mads Sejerøe Jørgensen" userId="855c9085-062d-4804-b0b4-6ddc3805a0c4" providerId="ADAL" clId="{3DA90CE8-B6E9-4E65-910C-CAD6BC38BFF2}" dt="2022-06-07T13:11:17.718" v="1723"/>
          <ac:spMkLst>
            <pc:docMk/>
            <pc:sldMk cId="931685671" sldId="387"/>
            <ac:spMk id="2" creationId="{86F22CB4-E66D-1D2D-EF13-65876E7C7E11}"/>
          </ac:spMkLst>
        </pc:spChg>
      </pc:sldChg>
      <pc:sldChg chg="addSp delSp modSp add mod setBg">
        <pc:chgData name="Mads Sejerøe Jørgensen" userId="855c9085-062d-4804-b0b4-6ddc3805a0c4" providerId="ADAL" clId="{3DA90CE8-B6E9-4E65-910C-CAD6BC38BFF2}" dt="2022-10-04T09:21:06.156" v="1969" actId="1076"/>
        <pc:sldMkLst>
          <pc:docMk/>
          <pc:sldMk cId="3537323445" sldId="388"/>
        </pc:sldMkLst>
        <pc:spChg chg="del">
          <ac:chgData name="Mads Sejerøe Jørgensen" userId="855c9085-062d-4804-b0b4-6ddc3805a0c4" providerId="ADAL" clId="{3DA90CE8-B6E9-4E65-910C-CAD6BC38BFF2}" dt="2022-10-04T09:20:28.360" v="1965" actId="478"/>
          <ac:spMkLst>
            <pc:docMk/>
            <pc:sldMk cId="3537323445" sldId="388"/>
            <ac:spMk id="2" creationId="{4DE4E8EE-7A77-4D59-9F59-D4B9FBA0BC3D}"/>
          </ac:spMkLst>
        </pc:spChg>
        <pc:spChg chg="del">
          <ac:chgData name="Mads Sejerøe Jørgensen" userId="855c9085-062d-4804-b0b4-6ddc3805a0c4" providerId="ADAL" clId="{3DA90CE8-B6E9-4E65-910C-CAD6BC38BFF2}" dt="2022-10-04T09:20:20.642" v="1964" actId="478"/>
          <ac:spMkLst>
            <pc:docMk/>
            <pc:sldMk cId="3537323445" sldId="388"/>
            <ac:spMk id="4" creationId="{D0CB2C30-48D7-422B-97BB-444ADB05DD1B}"/>
          </ac:spMkLst>
        </pc:spChg>
        <pc:spChg chg="add del mod">
          <ac:chgData name="Mads Sejerøe Jørgensen" userId="855c9085-062d-4804-b0b4-6ddc3805a0c4" providerId="ADAL" clId="{3DA90CE8-B6E9-4E65-910C-CAD6BC38BFF2}" dt="2022-10-04T09:20:30.957" v="1966" actId="478"/>
          <ac:spMkLst>
            <pc:docMk/>
            <pc:sldMk cId="3537323445" sldId="388"/>
            <ac:spMk id="5" creationId="{0C374340-19A1-22AD-E932-2F53848264DA}"/>
          </ac:spMkLst>
        </pc:spChg>
        <pc:picChg chg="mod">
          <ac:chgData name="Mads Sejerøe Jørgensen" userId="855c9085-062d-4804-b0b4-6ddc3805a0c4" providerId="ADAL" clId="{3DA90CE8-B6E9-4E65-910C-CAD6BC38BFF2}" dt="2022-10-04T09:21:06.156" v="1969" actId="1076"/>
          <ac:picMkLst>
            <pc:docMk/>
            <pc:sldMk cId="3537323445" sldId="388"/>
            <ac:picMk id="6" creationId="{7F92F75B-15C7-F8D8-EDEB-1F51D84849ED}"/>
          </ac:picMkLst>
        </pc:picChg>
      </pc:sldChg>
      <pc:sldMasterChg chg="modSp modSldLayout">
        <pc:chgData name="Mads Sejerøe Jørgensen" userId="855c9085-062d-4804-b0b4-6ddc3805a0c4" providerId="ADAL" clId="{3DA90CE8-B6E9-4E65-910C-CAD6BC38BFF2}" dt="2022-09-19T11:52:04.231" v="1748" actId="2711"/>
        <pc:sldMasterMkLst>
          <pc:docMk/>
          <pc:sldMasterMk cId="3278591744" sldId="2147483648"/>
        </pc:sldMasterMkLst>
        <pc:spChg chg="mod">
          <ac:chgData name="Mads Sejerøe Jørgensen" userId="855c9085-062d-4804-b0b4-6ddc3805a0c4" providerId="ADAL" clId="{3DA90CE8-B6E9-4E65-910C-CAD6BC38BFF2}" dt="2022-09-19T11:51:55.611" v="1747" actId="207"/>
          <ac:spMkLst>
            <pc:docMk/>
            <pc:sldMasterMk cId="3278591744" sldId="2147483648"/>
            <ac:spMk id="2" creationId="{CD178359-D0B2-954C-BFED-C292A262FD9F}"/>
          </ac:spMkLst>
        </pc:spChg>
        <pc:spChg chg="mod">
          <ac:chgData name="Mads Sejerøe Jørgensen" userId="855c9085-062d-4804-b0b4-6ddc3805a0c4" providerId="ADAL" clId="{3DA90CE8-B6E9-4E65-910C-CAD6BC38BFF2}" dt="2022-09-19T11:52:04.231" v="1748" actId="2711"/>
          <ac:spMkLst>
            <pc:docMk/>
            <pc:sldMasterMk cId="3278591744" sldId="2147483648"/>
            <ac:spMk id="3" creationId="{9D15EA43-D3E8-1642-9C2A-C6777636E0DD}"/>
          </ac:spMkLst>
        </pc:spChg>
        <pc:sldLayoutChg chg="modSp">
          <pc:chgData name="Mads Sejerøe Jørgensen" userId="855c9085-062d-4804-b0b4-6ddc3805a0c4" providerId="ADAL" clId="{3DA90CE8-B6E9-4E65-910C-CAD6BC38BFF2}" dt="2022-06-07T10:46:34.877" v="56" actId="207"/>
          <pc:sldLayoutMkLst>
            <pc:docMk/>
            <pc:sldMasterMk cId="3278591744" sldId="2147483648"/>
            <pc:sldLayoutMk cId="2876749044" sldId="2147483649"/>
          </pc:sldLayoutMkLst>
          <pc:spChg chg="mod">
            <ac:chgData name="Mads Sejerøe Jørgensen" userId="855c9085-062d-4804-b0b4-6ddc3805a0c4" providerId="ADAL" clId="{3DA90CE8-B6E9-4E65-910C-CAD6BC38BFF2}" dt="2022-06-07T10:46:34.877" v="56" actId="207"/>
            <ac:spMkLst>
              <pc:docMk/>
              <pc:sldMasterMk cId="3278591744" sldId="2147483648"/>
              <pc:sldLayoutMk cId="2876749044" sldId="2147483649"/>
              <ac:spMk id="2" creationId="{79CB3E6A-ACAB-144A-8DA3-E466382659F2}"/>
            </ac:spMkLst>
          </pc:spChg>
        </pc:sldLayoutChg>
        <pc:sldLayoutChg chg="modSp">
          <pc:chgData name="Mads Sejerøe Jørgensen" userId="855c9085-062d-4804-b0b4-6ddc3805a0c4" providerId="ADAL" clId="{3DA90CE8-B6E9-4E65-910C-CAD6BC38BFF2}" dt="2022-09-19T11:51:36.391" v="1746" actId="2711"/>
          <pc:sldLayoutMkLst>
            <pc:docMk/>
            <pc:sldMasterMk cId="3278591744" sldId="2147483648"/>
            <pc:sldLayoutMk cId="326204954" sldId="2147483650"/>
          </pc:sldLayoutMkLst>
          <pc:spChg chg="mod">
            <ac:chgData name="Mads Sejerøe Jørgensen" userId="855c9085-062d-4804-b0b4-6ddc3805a0c4" providerId="ADAL" clId="{3DA90CE8-B6E9-4E65-910C-CAD6BC38BFF2}" dt="2022-09-19T11:51:36.391" v="1746" actId="2711"/>
            <ac:spMkLst>
              <pc:docMk/>
              <pc:sldMasterMk cId="3278591744" sldId="2147483648"/>
              <pc:sldLayoutMk cId="326204954" sldId="2147483650"/>
              <ac:spMk id="3" creationId="{52B6CF1B-B404-694A-907E-2C7A3B23EE73}"/>
            </ac:spMkLst>
          </pc:spChg>
        </pc:sldLayoutChg>
        <pc:sldLayoutChg chg="modSp">
          <pc:chgData name="Mads Sejerøe Jørgensen" userId="855c9085-062d-4804-b0b4-6ddc3805a0c4" providerId="ADAL" clId="{3DA90CE8-B6E9-4E65-910C-CAD6BC38BFF2}" dt="2022-06-07T10:57:25.209" v="169" actId="403"/>
          <pc:sldLayoutMkLst>
            <pc:docMk/>
            <pc:sldMasterMk cId="3278591744" sldId="2147483648"/>
            <pc:sldLayoutMk cId="2172588277" sldId="2147483656"/>
          </pc:sldLayoutMkLst>
          <pc:spChg chg="mod">
            <ac:chgData name="Mads Sejerøe Jørgensen" userId="855c9085-062d-4804-b0b4-6ddc3805a0c4" providerId="ADAL" clId="{3DA90CE8-B6E9-4E65-910C-CAD6BC38BFF2}" dt="2022-06-07T10:57:25.209" v="169" actId="403"/>
            <ac:spMkLst>
              <pc:docMk/>
              <pc:sldMasterMk cId="3278591744" sldId="2147483648"/>
              <pc:sldLayoutMk cId="2172588277" sldId="2147483656"/>
              <ac:spMk id="4" creationId="{E3DD7EB7-DEB3-384A-8E60-25207E67399F}"/>
            </ac:spMkLst>
          </pc:spChg>
        </pc:sldLayoutChg>
        <pc:sldLayoutChg chg="modSp">
          <pc:chgData name="Mads Sejerøe Jørgensen" userId="855c9085-062d-4804-b0b4-6ddc3805a0c4" providerId="ADAL" clId="{3DA90CE8-B6E9-4E65-910C-CAD6BC38BFF2}" dt="2022-06-07T10:57:33.357" v="170" actId="403"/>
          <pc:sldLayoutMkLst>
            <pc:docMk/>
            <pc:sldMasterMk cId="3278591744" sldId="2147483648"/>
            <pc:sldLayoutMk cId="2706634115" sldId="2147483657"/>
          </pc:sldLayoutMkLst>
          <pc:spChg chg="mod">
            <ac:chgData name="Mads Sejerøe Jørgensen" userId="855c9085-062d-4804-b0b4-6ddc3805a0c4" providerId="ADAL" clId="{3DA90CE8-B6E9-4E65-910C-CAD6BC38BFF2}" dt="2022-06-07T10:57:33.357" v="170" actId="403"/>
            <ac:spMkLst>
              <pc:docMk/>
              <pc:sldMasterMk cId="3278591744" sldId="2147483648"/>
              <pc:sldLayoutMk cId="2706634115" sldId="2147483657"/>
              <ac:spMk id="4" creationId="{7E8C99C6-AC6D-5F41-8E13-4604BC29A2DE}"/>
            </ac:spMkLst>
          </pc:spChg>
        </pc:sldLayoutChg>
      </pc:sldMasterChg>
    </pc:docChg>
  </pc:docChgLst>
  <pc:docChgLst>
    <pc:chgData name="Marlene Søby Vestergaard" userId="4a58979a-5372-411b-aec4-f46dd5685e2a" providerId="ADAL" clId="{AA7671AB-C5C3-420E-AA7A-CD3DD15C5150}"/>
    <pc:docChg chg="undo custSel addSld delSld modSld sldOrd modNotesMaster">
      <pc:chgData name="Marlene Søby Vestergaard" userId="4a58979a-5372-411b-aec4-f46dd5685e2a" providerId="ADAL" clId="{AA7671AB-C5C3-420E-AA7A-CD3DD15C5150}" dt="2022-04-24T18:26:31.042" v="15027" actId="47"/>
      <pc:docMkLst>
        <pc:docMk/>
      </pc:docMkLst>
      <pc:sldChg chg="addSp delSp modSp mod">
        <pc:chgData name="Marlene Søby Vestergaard" userId="4a58979a-5372-411b-aec4-f46dd5685e2a" providerId="ADAL" clId="{AA7671AB-C5C3-420E-AA7A-CD3DD15C5150}" dt="2021-11-01T10:31:24.379" v="46" actId="1076"/>
        <pc:sldMkLst>
          <pc:docMk/>
          <pc:sldMk cId="3757965728" sldId="257"/>
        </pc:sldMkLst>
        <pc:spChg chg="mod ord">
          <ac:chgData name="Marlene Søby Vestergaard" userId="4a58979a-5372-411b-aec4-f46dd5685e2a" providerId="ADAL" clId="{AA7671AB-C5C3-420E-AA7A-CD3DD15C5150}" dt="2021-11-01T10:31:24.379" v="46" actId="1076"/>
          <ac:spMkLst>
            <pc:docMk/>
            <pc:sldMk cId="3757965728" sldId="257"/>
            <ac:spMk id="6" creationId="{06DCB987-E75E-1947-BDA5-9652327161A6}"/>
          </ac:spMkLst>
        </pc:spChg>
        <pc:spChg chg="del">
          <ac:chgData name="Marlene Søby Vestergaard" userId="4a58979a-5372-411b-aec4-f46dd5685e2a" providerId="ADAL" clId="{AA7671AB-C5C3-420E-AA7A-CD3DD15C5150}" dt="2021-11-01T10:30:01.250" v="7" actId="478"/>
          <ac:spMkLst>
            <pc:docMk/>
            <pc:sldMk cId="3757965728" sldId="257"/>
            <ac:spMk id="11" creationId="{1FDBE32A-7E06-E64E-A66D-F6D662461EB6}"/>
          </ac:spMkLst>
        </pc:spChg>
        <pc:picChg chg="add mod">
          <ac:chgData name="Marlene Søby Vestergaard" userId="4a58979a-5372-411b-aec4-f46dd5685e2a" providerId="ADAL" clId="{AA7671AB-C5C3-420E-AA7A-CD3DD15C5150}" dt="2021-11-01T10:29:54.390" v="6" actId="14100"/>
          <ac:picMkLst>
            <pc:docMk/>
            <pc:sldMk cId="3757965728" sldId="257"/>
            <ac:picMk id="3" creationId="{3F07B183-84DB-4B76-9D47-3A196692659F}"/>
          </ac:picMkLst>
        </pc:picChg>
        <pc:picChg chg="mod">
          <ac:chgData name="Marlene Søby Vestergaard" userId="4a58979a-5372-411b-aec4-f46dd5685e2a" providerId="ADAL" clId="{AA7671AB-C5C3-420E-AA7A-CD3DD15C5150}" dt="2021-11-01T10:31:21.157" v="45" actId="1076"/>
          <ac:picMkLst>
            <pc:docMk/>
            <pc:sldMk cId="3757965728" sldId="257"/>
            <ac:picMk id="5" creationId="{5C18B5AB-D0D1-0F48-A458-525C19CAE2C0}"/>
          </ac:picMkLst>
        </pc:picChg>
        <pc:picChg chg="del">
          <ac:chgData name="Marlene Søby Vestergaard" userId="4a58979a-5372-411b-aec4-f46dd5685e2a" providerId="ADAL" clId="{AA7671AB-C5C3-420E-AA7A-CD3DD15C5150}" dt="2021-11-01T10:28:55.345" v="0" actId="478"/>
          <ac:picMkLst>
            <pc:docMk/>
            <pc:sldMk cId="3757965728" sldId="257"/>
            <ac:picMk id="12" creationId="{03132A94-1FD0-C144-9988-8366E2802D79}"/>
          </ac:picMkLst>
        </pc:picChg>
      </pc:sldChg>
      <pc:sldChg chg="del">
        <pc:chgData name="Marlene Søby Vestergaard" userId="4a58979a-5372-411b-aec4-f46dd5685e2a" providerId="ADAL" clId="{AA7671AB-C5C3-420E-AA7A-CD3DD15C5150}" dt="2022-04-24T18:26:31.042" v="15027" actId="47"/>
        <pc:sldMkLst>
          <pc:docMk/>
          <pc:sldMk cId="1738606320" sldId="258"/>
        </pc:sldMkLst>
      </pc:sldChg>
      <pc:sldChg chg="del">
        <pc:chgData name="Marlene Søby Vestergaard" userId="4a58979a-5372-411b-aec4-f46dd5685e2a" providerId="ADAL" clId="{AA7671AB-C5C3-420E-AA7A-CD3DD15C5150}" dt="2022-04-24T18:26:31.042" v="15027" actId="47"/>
        <pc:sldMkLst>
          <pc:docMk/>
          <pc:sldMk cId="3995054253" sldId="262"/>
        </pc:sldMkLst>
      </pc:sldChg>
      <pc:sldChg chg="del">
        <pc:chgData name="Marlene Søby Vestergaard" userId="4a58979a-5372-411b-aec4-f46dd5685e2a" providerId="ADAL" clId="{AA7671AB-C5C3-420E-AA7A-CD3DD15C5150}" dt="2022-04-24T18:26:31.042" v="15027" actId="47"/>
        <pc:sldMkLst>
          <pc:docMk/>
          <pc:sldMk cId="3510616251" sldId="265"/>
        </pc:sldMkLst>
      </pc:sldChg>
      <pc:sldChg chg="del">
        <pc:chgData name="Marlene Søby Vestergaard" userId="4a58979a-5372-411b-aec4-f46dd5685e2a" providerId="ADAL" clId="{AA7671AB-C5C3-420E-AA7A-CD3DD15C5150}" dt="2022-04-24T18:26:31.042" v="15027" actId="47"/>
        <pc:sldMkLst>
          <pc:docMk/>
          <pc:sldMk cId="3462895453" sldId="266"/>
        </pc:sldMkLst>
      </pc:sldChg>
      <pc:sldChg chg="del">
        <pc:chgData name="Marlene Søby Vestergaard" userId="4a58979a-5372-411b-aec4-f46dd5685e2a" providerId="ADAL" clId="{AA7671AB-C5C3-420E-AA7A-CD3DD15C5150}" dt="2022-04-24T18:26:31.042" v="15027" actId="47"/>
        <pc:sldMkLst>
          <pc:docMk/>
          <pc:sldMk cId="130811408" sldId="269"/>
        </pc:sldMkLst>
      </pc:sldChg>
      <pc:sldChg chg="del">
        <pc:chgData name="Marlene Søby Vestergaard" userId="4a58979a-5372-411b-aec4-f46dd5685e2a" providerId="ADAL" clId="{AA7671AB-C5C3-420E-AA7A-CD3DD15C5150}" dt="2022-04-24T18:26:31.042" v="15027" actId="47"/>
        <pc:sldMkLst>
          <pc:docMk/>
          <pc:sldMk cId="3171949706" sldId="271"/>
        </pc:sldMkLst>
      </pc:sldChg>
      <pc:sldChg chg="del">
        <pc:chgData name="Marlene Søby Vestergaard" userId="4a58979a-5372-411b-aec4-f46dd5685e2a" providerId="ADAL" clId="{AA7671AB-C5C3-420E-AA7A-CD3DD15C5150}" dt="2022-04-24T18:26:31.042" v="15027" actId="47"/>
        <pc:sldMkLst>
          <pc:docMk/>
          <pc:sldMk cId="1838943371" sldId="273"/>
        </pc:sldMkLst>
      </pc:sldChg>
      <pc:sldChg chg="del">
        <pc:chgData name="Marlene Søby Vestergaard" userId="4a58979a-5372-411b-aec4-f46dd5685e2a" providerId="ADAL" clId="{AA7671AB-C5C3-420E-AA7A-CD3DD15C5150}" dt="2022-04-24T18:26:31.042" v="15027" actId="47"/>
        <pc:sldMkLst>
          <pc:docMk/>
          <pc:sldMk cId="2826669472" sldId="274"/>
        </pc:sldMkLst>
      </pc:sldChg>
      <pc:sldChg chg="del">
        <pc:chgData name="Marlene Søby Vestergaard" userId="4a58979a-5372-411b-aec4-f46dd5685e2a" providerId="ADAL" clId="{AA7671AB-C5C3-420E-AA7A-CD3DD15C5150}" dt="2022-04-24T18:26:31.042" v="15027" actId="47"/>
        <pc:sldMkLst>
          <pc:docMk/>
          <pc:sldMk cId="3109431773" sldId="275"/>
        </pc:sldMkLst>
      </pc:sldChg>
      <pc:sldChg chg="del">
        <pc:chgData name="Marlene Søby Vestergaard" userId="4a58979a-5372-411b-aec4-f46dd5685e2a" providerId="ADAL" clId="{AA7671AB-C5C3-420E-AA7A-CD3DD15C5150}" dt="2022-04-24T18:26:31.042" v="15027" actId="47"/>
        <pc:sldMkLst>
          <pc:docMk/>
          <pc:sldMk cId="3203577438" sldId="277"/>
        </pc:sldMkLst>
      </pc:sldChg>
      <pc:sldChg chg="del">
        <pc:chgData name="Marlene Søby Vestergaard" userId="4a58979a-5372-411b-aec4-f46dd5685e2a" providerId="ADAL" clId="{AA7671AB-C5C3-420E-AA7A-CD3DD15C5150}" dt="2022-04-24T18:26:31.042" v="15027" actId="47"/>
        <pc:sldMkLst>
          <pc:docMk/>
          <pc:sldMk cId="2197633237" sldId="278"/>
        </pc:sldMkLst>
      </pc:sldChg>
      <pc:sldChg chg="del">
        <pc:chgData name="Marlene Søby Vestergaard" userId="4a58979a-5372-411b-aec4-f46dd5685e2a" providerId="ADAL" clId="{AA7671AB-C5C3-420E-AA7A-CD3DD15C5150}" dt="2022-04-24T18:26:31.042" v="15027" actId="47"/>
        <pc:sldMkLst>
          <pc:docMk/>
          <pc:sldMk cId="1574459841" sldId="279"/>
        </pc:sldMkLst>
      </pc:sldChg>
      <pc:sldChg chg="del">
        <pc:chgData name="Marlene Søby Vestergaard" userId="4a58979a-5372-411b-aec4-f46dd5685e2a" providerId="ADAL" clId="{AA7671AB-C5C3-420E-AA7A-CD3DD15C5150}" dt="2022-04-24T18:26:31.042" v="15027" actId="47"/>
        <pc:sldMkLst>
          <pc:docMk/>
          <pc:sldMk cId="3832726423" sldId="280"/>
        </pc:sldMkLst>
      </pc:sldChg>
      <pc:sldChg chg="del">
        <pc:chgData name="Marlene Søby Vestergaard" userId="4a58979a-5372-411b-aec4-f46dd5685e2a" providerId="ADAL" clId="{AA7671AB-C5C3-420E-AA7A-CD3DD15C5150}" dt="2022-04-24T18:26:31.042" v="15027" actId="47"/>
        <pc:sldMkLst>
          <pc:docMk/>
          <pc:sldMk cId="712832625" sldId="281"/>
        </pc:sldMkLst>
      </pc:sldChg>
      <pc:sldChg chg="del">
        <pc:chgData name="Marlene Søby Vestergaard" userId="4a58979a-5372-411b-aec4-f46dd5685e2a" providerId="ADAL" clId="{AA7671AB-C5C3-420E-AA7A-CD3DD15C5150}" dt="2022-04-24T18:26:31.042" v="15027" actId="47"/>
        <pc:sldMkLst>
          <pc:docMk/>
          <pc:sldMk cId="2304045953" sldId="283"/>
        </pc:sldMkLst>
      </pc:sldChg>
      <pc:sldChg chg="del">
        <pc:chgData name="Marlene Søby Vestergaard" userId="4a58979a-5372-411b-aec4-f46dd5685e2a" providerId="ADAL" clId="{AA7671AB-C5C3-420E-AA7A-CD3DD15C5150}" dt="2022-04-24T18:26:31.042" v="15027" actId="47"/>
        <pc:sldMkLst>
          <pc:docMk/>
          <pc:sldMk cId="4280041901" sldId="284"/>
        </pc:sldMkLst>
      </pc:sldChg>
      <pc:sldChg chg="del">
        <pc:chgData name="Marlene Søby Vestergaard" userId="4a58979a-5372-411b-aec4-f46dd5685e2a" providerId="ADAL" clId="{AA7671AB-C5C3-420E-AA7A-CD3DD15C5150}" dt="2022-04-24T18:26:31.042" v="15027" actId="47"/>
        <pc:sldMkLst>
          <pc:docMk/>
          <pc:sldMk cId="2278819910" sldId="285"/>
        </pc:sldMkLst>
      </pc:sldChg>
      <pc:sldChg chg="addSp modSp mod modShow delCm chgLayout">
        <pc:chgData name="Marlene Søby Vestergaard" userId="4a58979a-5372-411b-aec4-f46dd5685e2a" providerId="ADAL" clId="{AA7671AB-C5C3-420E-AA7A-CD3DD15C5150}" dt="2022-04-20T14:45:51.582" v="7587" actId="729"/>
        <pc:sldMkLst>
          <pc:docMk/>
          <pc:sldMk cId="632865754" sldId="286"/>
        </pc:sldMkLst>
        <pc:spChg chg="add mod ord">
          <ac:chgData name="Marlene Søby Vestergaard" userId="4a58979a-5372-411b-aec4-f46dd5685e2a" providerId="ADAL" clId="{AA7671AB-C5C3-420E-AA7A-CD3DD15C5150}" dt="2022-02-04T08:17:22.705" v="520" actId="20577"/>
          <ac:spMkLst>
            <pc:docMk/>
            <pc:sldMk cId="632865754" sldId="286"/>
            <ac:spMk id="2" creationId="{03FC7972-EFE0-4F37-BB56-FBC4DDEA7CA5}"/>
          </ac:spMkLst>
        </pc:spChg>
        <pc:spChg chg="add mod ord">
          <ac:chgData name="Marlene Søby Vestergaard" userId="4a58979a-5372-411b-aec4-f46dd5685e2a" providerId="ADAL" clId="{AA7671AB-C5C3-420E-AA7A-CD3DD15C5150}" dt="2022-02-21T16:34:27.243" v="3904" actId="20577"/>
          <ac:spMkLst>
            <pc:docMk/>
            <pc:sldMk cId="632865754" sldId="286"/>
            <ac:spMk id="3" creationId="{E988A33A-BA68-48DC-9602-6BF0F2A2C064}"/>
          </ac:spMkLst>
        </pc:spChg>
      </pc:sldChg>
      <pc:sldChg chg="del">
        <pc:chgData name="Marlene Søby Vestergaard" userId="4a58979a-5372-411b-aec4-f46dd5685e2a" providerId="ADAL" clId="{AA7671AB-C5C3-420E-AA7A-CD3DD15C5150}" dt="2022-04-24T18:26:31.042" v="15027" actId="47"/>
        <pc:sldMkLst>
          <pc:docMk/>
          <pc:sldMk cId="134075916" sldId="287"/>
        </pc:sldMkLst>
      </pc:sldChg>
      <pc:sldChg chg="del">
        <pc:chgData name="Marlene Søby Vestergaard" userId="4a58979a-5372-411b-aec4-f46dd5685e2a" providerId="ADAL" clId="{AA7671AB-C5C3-420E-AA7A-CD3DD15C5150}" dt="2022-04-24T18:26:31.042" v="15027" actId="47"/>
        <pc:sldMkLst>
          <pc:docMk/>
          <pc:sldMk cId="189900993" sldId="288"/>
        </pc:sldMkLst>
      </pc:sldChg>
      <pc:sldChg chg="del">
        <pc:chgData name="Marlene Søby Vestergaard" userId="4a58979a-5372-411b-aec4-f46dd5685e2a" providerId="ADAL" clId="{AA7671AB-C5C3-420E-AA7A-CD3DD15C5150}" dt="2022-04-24T18:26:31.042" v="15027" actId="47"/>
        <pc:sldMkLst>
          <pc:docMk/>
          <pc:sldMk cId="3019213927" sldId="289"/>
        </pc:sldMkLst>
      </pc:sldChg>
      <pc:sldChg chg="del">
        <pc:chgData name="Marlene Søby Vestergaard" userId="4a58979a-5372-411b-aec4-f46dd5685e2a" providerId="ADAL" clId="{AA7671AB-C5C3-420E-AA7A-CD3DD15C5150}" dt="2022-04-24T18:26:31.042" v="15027" actId="47"/>
        <pc:sldMkLst>
          <pc:docMk/>
          <pc:sldMk cId="2468377064" sldId="290"/>
        </pc:sldMkLst>
      </pc:sldChg>
      <pc:sldChg chg="del">
        <pc:chgData name="Marlene Søby Vestergaard" userId="4a58979a-5372-411b-aec4-f46dd5685e2a" providerId="ADAL" clId="{AA7671AB-C5C3-420E-AA7A-CD3DD15C5150}" dt="2022-04-24T18:26:31.042" v="15027" actId="47"/>
        <pc:sldMkLst>
          <pc:docMk/>
          <pc:sldMk cId="1963344037" sldId="291"/>
        </pc:sldMkLst>
      </pc:sldChg>
      <pc:sldChg chg="del">
        <pc:chgData name="Marlene Søby Vestergaard" userId="4a58979a-5372-411b-aec4-f46dd5685e2a" providerId="ADAL" clId="{AA7671AB-C5C3-420E-AA7A-CD3DD15C5150}" dt="2022-04-24T18:26:31.042" v="15027" actId="47"/>
        <pc:sldMkLst>
          <pc:docMk/>
          <pc:sldMk cId="915578269" sldId="292"/>
        </pc:sldMkLst>
      </pc:sldChg>
      <pc:sldChg chg="del">
        <pc:chgData name="Marlene Søby Vestergaard" userId="4a58979a-5372-411b-aec4-f46dd5685e2a" providerId="ADAL" clId="{AA7671AB-C5C3-420E-AA7A-CD3DD15C5150}" dt="2022-04-24T18:26:31.042" v="15027" actId="47"/>
        <pc:sldMkLst>
          <pc:docMk/>
          <pc:sldMk cId="779640936" sldId="293"/>
        </pc:sldMkLst>
      </pc:sldChg>
      <pc:sldChg chg="del">
        <pc:chgData name="Marlene Søby Vestergaard" userId="4a58979a-5372-411b-aec4-f46dd5685e2a" providerId="ADAL" clId="{AA7671AB-C5C3-420E-AA7A-CD3DD15C5150}" dt="2022-04-24T18:26:31.042" v="15027" actId="47"/>
        <pc:sldMkLst>
          <pc:docMk/>
          <pc:sldMk cId="472398173" sldId="294"/>
        </pc:sldMkLst>
      </pc:sldChg>
      <pc:sldChg chg="del">
        <pc:chgData name="Marlene Søby Vestergaard" userId="4a58979a-5372-411b-aec4-f46dd5685e2a" providerId="ADAL" clId="{AA7671AB-C5C3-420E-AA7A-CD3DD15C5150}" dt="2022-04-24T18:26:31.042" v="15027" actId="47"/>
        <pc:sldMkLst>
          <pc:docMk/>
          <pc:sldMk cId="2957745854" sldId="295"/>
        </pc:sldMkLst>
      </pc:sldChg>
      <pc:sldChg chg="del">
        <pc:chgData name="Marlene Søby Vestergaard" userId="4a58979a-5372-411b-aec4-f46dd5685e2a" providerId="ADAL" clId="{AA7671AB-C5C3-420E-AA7A-CD3DD15C5150}" dt="2022-04-24T18:26:31.042" v="15027" actId="47"/>
        <pc:sldMkLst>
          <pc:docMk/>
          <pc:sldMk cId="1614945286" sldId="296"/>
        </pc:sldMkLst>
      </pc:sldChg>
      <pc:sldChg chg="addSp delSp modSp mod ord chgLayout modNotesTx">
        <pc:chgData name="Marlene Søby Vestergaard" userId="4a58979a-5372-411b-aec4-f46dd5685e2a" providerId="ADAL" clId="{AA7671AB-C5C3-420E-AA7A-CD3DD15C5150}" dt="2022-04-24T15:05:28.436" v="11416" actId="20577"/>
        <pc:sldMkLst>
          <pc:docMk/>
          <pc:sldMk cId="2270296850" sldId="297"/>
        </pc:sldMkLst>
        <pc:spChg chg="add mod ord">
          <ac:chgData name="Marlene Søby Vestergaard" userId="4a58979a-5372-411b-aec4-f46dd5685e2a" providerId="ADAL" clId="{AA7671AB-C5C3-420E-AA7A-CD3DD15C5150}" dt="2022-02-04T08:09:50.471" v="155" actId="700"/>
          <ac:spMkLst>
            <pc:docMk/>
            <pc:sldMk cId="2270296850" sldId="297"/>
            <ac:spMk id="2" creationId="{4DE4E8EE-7A77-4D59-9F59-D4B9FBA0BC3D}"/>
          </ac:spMkLst>
        </pc:spChg>
        <pc:spChg chg="add del mod ord">
          <ac:chgData name="Marlene Søby Vestergaard" userId="4a58979a-5372-411b-aec4-f46dd5685e2a" providerId="ADAL" clId="{AA7671AB-C5C3-420E-AA7A-CD3DD15C5150}" dt="2022-02-04T08:04:21.261" v="101"/>
          <ac:spMkLst>
            <pc:docMk/>
            <pc:sldMk cId="2270296850" sldId="297"/>
            <ac:spMk id="3" creationId="{D2B49B64-1904-478C-A3E4-3B286BC1B19C}"/>
          </ac:spMkLst>
        </pc:spChg>
        <pc:spChg chg="add mod">
          <ac:chgData name="Marlene Søby Vestergaard" userId="4a58979a-5372-411b-aec4-f46dd5685e2a" providerId="ADAL" clId="{AA7671AB-C5C3-420E-AA7A-CD3DD15C5150}" dt="2022-02-21T15:48:26.031" v="3835" actId="20577"/>
          <ac:spMkLst>
            <pc:docMk/>
            <pc:sldMk cId="2270296850" sldId="297"/>
            <ac:spMk id="4" creationId="{D0CB2C30-48D7-422B-97BB-444ADB05DD1B}"/>
          </ac:spMkLst>
        </pc:spChg>
        <pc:picChg chg="add mod ord">
          <ac:chgData name="Marlene Søby Vestergaard" userId="4a58979a-5372-411b-aec4-f46dd5685e2a" providerId="ADAL" clId="{AA7671AB-C5C3-420E-AA7A-CD3DD15C5150}" dt="2022-02-04T08:16:10.874" v="495" actId="1076"/>
          <ac:picMkLst>
            <pc:docMk/>
            <pc:sldMk cId="2270296850" sldId="297"/>
            <ac:picMk id="1026" creationId="{EDC64791-3F03-4C95-B938-773AF57B33F3}"/>
          </ac:picMkLst>
        </pc:picChg>
      </pc:sldChg>
      <pc:sldChg chg="add del setBg">
        <pc:chgData name="Marlene Søby Vestergaard" userId="4a58979a-5372-411b-aec4-f46dd5685e2a" providerId="ADAL" clId="{AA7671AB-C5C3-420E-AA7A-CD3DD15C5150}" dt="2022-02-21T16:58:53.282" v="4582"/>
        <pc:sldMkLst>
          <pc:docMk/>
          <pc:sldMk cId="2370471073" sldId="298"/>
        </pc:sldMkLst>
      </pc:sldChg>
      <pc:sldChg chg="del">
        <pc:chgData name="Marlene Søby Vestergaard" userId="4a58979a-5372-411b-aec4-f46dd5685e2a" providerId="ADAL" clId="{AA7671AB-C5C3-420E-AA7A-CD3DD15C5150}" dt="2022-02-21T16:58:34.995" v="4580" actId="2696"/>
        <pc:sldMkLst>
          <pc:docMk/>
          <pc:sldMk cId="2451293350" sldId="298"/>
        </pc:sldMkLst>
      </pc:sldChg>
      <pc:sldChg chg="addSp modSp del mod chgLayout">
        <pc:chgData name="Marlene Søby Vestergaard" userId="4a58979a-5372-411b-aec4-f46dd5685e2a" providerId="ADAL" clId="{AA7671AB-C5C3-420E-AA7A-CD3DD15C5150}" dt="2022-02-21T16:58:34.995" v="4580" actId="2696"/>
        <pc:sldMkLst>
          <pc:docMk/>
          <pc:sldMk cId="326591767" sldId="299"/>
        </pc:sldMkLst>
        <pc:spChg chg="add mod ord">
          <ac:chgData name="Marlene Søby Vestergaard" userId="4a58979a-5372-411b-aec4-f46dd5685e2a" providerId="ADAL" clId="{AA7671AB-C5C3-420E-AA7A-CD3DD15C5150}" dt="2022-02-21T16:46:40.073" v="4148" actId="20577"/>
          <ac:spMkLst>
            <pc:docMk/>
            <pc:sldMk cId="326591767" sldId="299"/>
            <ac:spMk id="2" creationId="{A554C42E-29DE-493D-9701-E8C8134AEFB5}"/>
          </ac:spMkLst>
        </pc:spChg>
        <pc:spChg chg="add mod ord">
          <ac:chgData name="Marlene Søby Vestergaard" userId="4a58979a-5372-411b-aec4-f46dd5685e2a" providerId="ADAL" clId="{AA7671AB-C5C3-420E-AA7A-CD3DD15C5150}" dt="2022-02-21T16:46:35.971" v="4140" actId="700"/>
          <ac:spMkLst>
            <pc:docMk/>
            <pc:sldMk cId="326591767" sldId="299"/>
            <ac:spMk id="3" creationId="{D80C4092-FCFC-4403-BA37-2DFC05A85FE8}"/>
          </ac:spMkLst>
        </pc:spChg>
      </pc:sldChg>
      <pc:sldChg chg="add del setBg">
        <pc:chgData name="Marlene Søby Vestergaard" userId="4a58979a-5372-411b-aec4-f46dd5685e2a" providerId="ADAL" clId="{AA7671AB-C5C3-420E-AA7A-CD3DD15C5150}" dt="2022-02-21T16:58:53.282" v="4582"/>
        <pc:sldMkLst>
          <pc:docMk/>
          <pc:sldMk cId="2775619017" sldId="299"/>
        </pc:sldMkLst>
      </pc:sldChg>
      <pc:sldChg chg="addSp modSp mod ord chgLayout modNotesTx">
        <pc:chgData name="Marlene Søby Vestergaard" userId="4a58979a-5372-411b-aec4-f46dd5685e2a" providerId="ADAL" clId="{AA7671AB-C5C3-420E-AA7A-CD3DD15C5150}" dt="2022-04-24T15:35:16.729" v="12036" actId="20577"/>
        <pc:sldMkLst>
          <pc:docMk/>
          <pc:sldMk cId="155117574" sldId="300"/>
        </pc:sldMkLst>
        <pc:spChg chg="add mod ord">
          <ac:chgData name="Marlene Søby Vestergaard" userId="4a58979a-5372-411b-aec4-f46dd5685e2a" providerId="ADAL" clId="{AA7671AB-C5C3-420E-AA7A-CD3DD15C5150}" dt="2022-02-04T09:31:32.498" v="2020" actId="207"/>
          <ac:spMkLst>
            <pc:docMk/>
            <pc:sldMk cId="155117574" sldId="300"/>
            <ac:spMk id="2" creationId="{87D244CE-4F67-4D3B-9FC6-D6C378D26FAE}"/>
          </ac:spMkLst>
        </pc:spChg>
        <pc:spChg chg="add mod ord">
          <ac:chgData name="Marlene Søby Vestergaard" userId="4a58979a-5372-411b-aec4-f46dd5685e2a" providerId="ADAL" clId="{AA7671AB-C5C3-420E-AA7A-CD3DD15C5150}" dt="2022-04-24T15:29:46.778" v="11816" actId="20577"/>
          <ac:spMkLst>
            <pc:docMk/>
            <pc:sldMk cId="155117574" sldId="300"/>
            <ac:spMk id="3" creationId="{85A51141-D26D-439A-A7D6-7963CBE7F3BF}"/>
          </ac:spMkLst>
        </pc:spChg>
      </pc:sldChg>
      <pc:sldChg chg="addSp delSp modSp mod ord chgLayout modNotesTx">
        <pc:chgData name="Marlene Søby Vestergaard" userId="4a58979a-5372-411b-aec4-f46dd5685e2a" providerId="ADAL" clId="{AA7671AB-C5C3-420E-AA7A-CD3DD15C5150}" dt="2022-04-20T15:52:10.021" v="10209" actId="20577"/>
        <pc:sldMkLst>
          <pc:docMk/>
          <pc:sldMk cId="1967286015" sldId="301"/>
        </pc:sldMkLst>
        <pc:spChg chg="add mod ord">
          <ac:chgData name="Marlene Søby Vestergaard" userId="4a58979a-5372-411b-aec4-f46dd5685e2a" providerId="ADAL" clId="{AA7671AB-C5C3-420E-AA7A-CD3DD15C5150}" dt="2022-02-04T08:17:49.176" v="523" actId="20577"/>
          <ac:spMkLst>
            <pc:docMk/>
            <pc:sldMk cId="1967286015" sldId="301"/>
            <ac:spMk id="2" creationId="{D48598E1-BF95-4460-BA98-D5B91B4BC9C5}"/>
          </ac:spMkLst>
        </pc:spChg>
        <pc:spChg chg="add del mod ord">
          <ac:chgData name="Marlene Søby Vestergaard" userId="4a58979a-5372-411b-aec4-f46dd5685e2a" providerId="ADAL" clId="{AA7671AB-C5C3-420E-AA7A-CD3DD15C5150}" dt="2022-02-04T08:20:00.571" v="525"/>
          <ac:spMkLst>
            <pc:docMk/>
            <pc:sldMk cId="1967286015" sldId="301"/>
            <ac:spMk id="3" creationId="{8CC6CE7F-C2E9-4261-B004-F931B77BE751}"/>
          </ac:spMkLst>
        </pc:spChg>
        <pc:spChg chg="add mod">
          <ac:chgData name="Marlene Søby Vestergaard" userId="4a58979a-5372-411b-aec4-f46dd5685e2a" providerId="ADAL" clId="{AA7671AB-C5C3-420E-AA7A-CD3DD15C5150}" dt="2022-02-04T08:44:04.181" v="1276" actId="255"/>
          <ac:spMkLst>
            <pc:docMk/>
            <pc:sldMk cId="1967286015" sldId="301"/>
            <ac:spMk id="4" creationId="{D606D966-4859-4383-87FD-B13C3A584B5C}"/>
          </ac:spMkLst>
        </pc:spChg>
        <pc:picChg chg="add mod">
          <ac:chgData name="Marlene Søby Vestergaard" userId="4a58979a-5372-411b-aec4-f46dd5685e2a" providerId="ADAL" clId="{AA7671AB-C5C3-420E-AA7A-CD3DD15C5150}" dt="2022-02-04T08:20:07.793" v="526" actId="1076"/>
          <ac:picMkLst>
            <pc:docMk/>
            <pc:sldMk cId="1967286015" sldId="301"/>
            <ac:picMk id="3074" creationId="{8D701728-E72F-4B62-A88E-ED5072F793AE}"/>
          </ac:picMkLst>
        </pc:picChg>
      </pc:sldChg>
      <pc:sldChg chg="addSp delSp modSp mod chgLayout">
        <pc:chgData name="Marlene Søby Vestergaard" userId="4a58979a-5372-411b-aec4-f46dd5685e2a" providerId="ADAL" clId="{AA7671AB-C5C3-420E-AA7A-CD3DD15C5150}" dt="2022-02-04T10:07:27.571" v="2933" actId="20577"/>
        <pc:sldMkLst>
          <pc:docMk/>
          <pc:sldMk cId="859729465" sldId="302"/>
        </pc:sldMkLst>
        <pc:spChg chg="add mod ord">
          <ac:chgData name="Marlene Søby Vestergaard" userId="4a58979a-5372-411b-aec4-f46dd5685e2a" providerId="ADAL" clId="{AA7671AB-C5C3-420E-AA7A-CD3DD15C5150}" dt="2022-02-04T09:53:41.645" v="2474" actId="207"/>
          <ac:spMkLst>
            <pc:docMk/>
            <pc:sldMk cId="859729465" sldId="302"/>
            <ac:spMk id="2" creationId="{0070394E-F4DF-4D2F-AA4E-77ADE59B70D8}"/>
          </ac:spMkLst>
        </pc:spChg>
        <pc:spChg chg="add mod ord">
          <ac:chgData name="Marlene Søby Vestergaard" userId="4a58979a-5372-411b-aec4-f46dd5685e2a" providerId="ADAL" clId="{AA7671AB-C5C3-420E-AA7A-CD3DD15C5150}" dt="2022-02-04T10:07:27.571" v="2933" actId="20577"/>
          <ac:spMkLst>
            <pc:docMk/>
            <pc:sldMk cId="859729465" sldId="302"/>
            <ac:spMk id="3" creationId="{A3FE8BBF-FD41-43D5-9CED-E8A54E47C5BC}"/>
          </ac:spMkLst>
        </pc:spChg>
        <pc:picChg chg="add mod">
          <ac:chgData name="Marlene Søby Vestergaard" userId="4a58979a-5372-411b-aec4-f46dd5685e2a" providerId="ADAL" clId="{AA7671AB-C5C3-420E-AA7A-CD3DD15C5150}" dt="2022-02-04T10:05:26.702" v="2778" actId="1076"/>
          <ac:picMkLst>
            <pc:docMk/>
            <pc:sldMk cId="859729465" sldId="302"/>
            <ac:picMk id="6" creationId="{0811EAF5-7936-4168-BB7C-10FDB7B91984}"/>
          </ac:picMkLst>
        </pc:picChg>
        <pc:picChg chg="add del mod">
          <ac:chgData name="Marlene Søby Vestergaard" userId="4a58979a-5372-411b-aec4-f46dd5685e2a" providerId="ADAL" clId="{AA7671AB-C5C3-420E-AA7A-CD3DD15C5150}" dt="2022-02-04T09:24:21.990" v="1626" actId="21"/>
          <ac:picMkLst>
            <pc:docMk/>
            <pc:sldMk cId="859729465" sldId="302"/>
            <ac:picMk id="2050" creationId="{B9374714-DE2E-45F4-9588-B97E6BEC52CB}"/>
          </ac:picMkLst>
        </pc:picChg>
      </pc:sldChg>
      <pc:sldChg chg="addSp modSp del mod ord chgLayout">
        <pc:chgData name="Marlene Søby Vestergaard" userId="4a58979a-5372-411b-aec4-f46dd5685e2a" providerId="ADAL" clId="{AA7671AB-C5C3-420E-AA7A-CD3DD15C5150}" dt="2022-03-10T10:17:46.168" v="6804" actId="2696"/>
        <pc:sldMkLst>
          <pc:docMk/>
          <pc:sldMk cId="4125396276" sldId="303"/>
        </pc:sldMkLst>
        <pc:spChg chg="add mod ord">
          <ac:chgData name="Marlene Søby Vestergaard" userId="4a58979a-5372-411b-aec4-f46dd5685e2a" providerId="ADAL" clId="{AA7671AB-C5C3-420E-AA7A-CD3DD15C5150}" dt="2021-11-01T10:46:57.018" v="100" actId="700"/>
          <ac:spMkLst>
            <pc:docMk/>
            <pc:sldMk cId="4125396276" sldId="303"/>
            <ac:spMk id="2" creationId="{9F55F118-F6DE-49FC-A990-643E7C9C2073}"/>
          </ac:spMkLst>
        </pc:spChg>
        <pc:spChg chg="add mod ord">
          <ac:chgData name="Marlene Søby Vestergaard" userId="4a58979a-5372-411b-aec4-f46dd5685e2a" providerId="ADAL" clId="{AA7671AB-C5C3-420E-AA7A-CD3DD15C5150}" dt="2021-11-01T10:46:57.018" v="100" actId="700"/>
          <ac:spMkLst>
            <pc:docMk/>
            <pc:sldMk cId="4125396276" sldId="303"/>
            <ac:spMk id="3" creationId="{0E64DD95-92C6-478F-82CA-DDF670D83B6F}"/>
          </ac:spMkLst>
        </pc:spChg>
      </pc:sldChg>
      <pc:sldChg chg="modSp mod modNotesTx">
        <pc:chgData name="Marlene Søby Vestergaard" userId="4a58979a-5372-411b-aec4-f46dd5685e2a" providerId="ADAL" clId="{AA7671AB-C5C3-420E-AA7A-CD3DD15C5150}" dt="2022-04-24T18:23:28.943" v="14927" actId="21"/>
        <pc:sldMkLst>
          <pc:docMk/>
          <pc:sldMk cId="1823535550" sldId="334"/>
        </pc:sldMkLst>
        <pc:spChg chg="mod">
          <ac:chgData name="Marlene Søby Vestergaard" userId="4a58979a-5372-411b-aec4-f46dd5685e2a" providerId="ADAL" clId="{AA7671AB-C5C3-420E-AA7A-CD3DD15C5150}" dt="2022-04-24T18:23:28.943" v="14927" actId="21"/>
          <ac:spMkLst>
            <pc:docMk/>
            <pc:sldMk cId="1823535550" sldId="334"/>
            <ac:spMk id="3" creationId="{27BF1FEC-2472-43CC-8A9B-8A7B74BE51C4}"/>
          </ac:spMkLst>
        </pc:spChg>
      </pc:sldChg>
      <pc:sldChg chg="modNotesTx">
        <pc:chgData name="Marlene Søby Vestergaard" userId="4a58979a-5372-411b-aec4-f46dd5685e2a" providerId="ADAL" clId="{AA7671AB-C5C3-420E-AA7A-CD3DD15C5150}" dt="2022-04-24T18:22:05.906" v="14793" actId="20577"/>
        <pc:sldMkLst>
          <pc:docMk/>
          <pc:sldMk cId="1001406316" sldId="335"/>
        </pc:sldMkLst>
      </pc:sldChg>
      <pc:sldChg chg="modNotesTx">
        <pc:chgData name="Marlene Søby Vestergaard" userId="4a58979a-5372-411b-aec4-f46dd5685e2a" providerId="ADAL" clId="{AA7671AB-C5C3-420E-AA7A-CD3DD15C5150}" dt="2022-04-24T18:22:49.036" v="14924" actId="20577"/>
        <pc:sldMkLst>
          <pc:docMk/>
          <pc:sldMk cId="2803466315" sldId="340"/>
        </pc:sldMkLst>
      </pc:sldChg>
      <pc:sldChg chg="modNotesTx">
        <pc:chgData name="Marlene Søby Vestergaard" userId="4a58979a-5372-411b-aec4-f46dd5685e2a" providerId="ADAL" clId="{AA7671AB-C5C3-420E-AA7A-CD3DD15C5150}" dt="2022-04-24T18:07:58.468" v="14186" actId="20577"/>
        <pc:sldMkLst>
          <pc:docMk/>
          <pc:sldMk cId="3084751117" sldId="342"/>
        </pc:sldMkLst>
      </pc:sldChg>
      <pc:sldChg chg="modNotesTx">
        <pc:chgData name="Marlene Søby Vestergaard" userId="4a58979a-5372-411b-aec4-f46dd5685e2a" providerId="ADAL" clId="{AA7671AB-C5C3-420E-AA7A-CD3DD15C5150}" dt="2022-04-24T18:09:39.157" v="14289" actId="20577"/>
        <pc:sldMkLst>
          <pc:docMk/>
          <pc:sldMk cId="1974251021" sldId="343"/>
        </pc:sldMkLst>
      </pc:sldChg>
      <pc:sldChg chg="modNotesTx">
        <pc:chgData name="Marlene Søby Vestergaard" userId="4a58979a-5372-411b-aec4-f46dd5685e2a" providerId="ADAL" clId="{AA7671AB-C5C3-420E-AA7A-CD3DD15C5150}" dt="2022-04-24T18:08:07.625" v="14187"/>
        <pc:sldMkLst>
          <pc:docMk/>
          <pc:sldMk cId="1783017015" sldId="344"/>
        </pc:sldMkLst>
      </pc:sldChg>
      <pc:sldChg chg="modNotesTx">
        <pc:chgData name="Marlene Søby Vestergaard" userId="4a58979a-5372-411b-aec4-f46dd5685e2a" providerId="ADAL" clId="{AA7671AB-C5C3-420E-AA7A-CD3DD15C5150}" dt="2022-04-24T18:19:42.006" v="14623" actId="20577"/>
        <pc:sldMkLst>
          <pc:docMk/>
          <pc:sldMk cId="1750300296" sldId="346"/>
        </pc:sldMkLst>
      </pc:sldChg>
      <pc:sldChg chg="addSp delSp modSp add mod ord setBg chgLayout modNotesTx">
        <pc:chgData name="Marlene Søby Vestergaard" userId="4a58979a-5372-411b-aec4-f46dd5685e2a" providerId="ADAL" clId="{AA7671AB-C5C3-420E-AA7A-CD3DD15C5150}" dt="2022-04-20T15:03:35.108" v="7736" actId="1076"/>
        <pc:sldMkLst>
          <pc:docMk/>
          <pc:sldMk cId="2513955930" sldId="347"/>
        </pc:sldMkLst>
        <pc:spChg chg="mod ord">
          <ac:chgData name="Marlene Søby Vestergaard" userId="4a58979a-5372-411b-aec4-f46dd5685e2a" providerId="ADAL" clId="{AA7671AB-C5C3-420E-AA7A-CD3DD15C5150}" dt="2022-02-04T08:23:11.042" v="748" actId="700"/>
          <ac:spMkLst>
            <pc:docMk/>
            <pc:sldMk cId="2513955930" sldId="347"/>
            <ac:spMk id="2" creationId="{D48598E1-BF95-4460-BA98-D5B91B4BC9C5}"/>
          </ac:spMkLst>
        </pc:spChg>
        <pc:spChg chg="add del mod">
          <ac:chgData name="Marlene Søby Vestergaard" userId="4a58979a-5372-411b-aec4-f46dd5685e2a" providerId="ADAL" clId="{AA7671AB-C5C3-420E-AA7A-CD3DD15C5150}" dt="2022-02-04T08:22:58.743" v="746" actId="478"/>
          <ac:spMkLst>
            <pc:docMk/>
            <pc:sldMk cId="2513955930" sldId="347"/>
            <ac:spMk id="3" creationId="{B9DE8AD6-DA1C-4EBE-AC96-7147E9FD10E5}"/>
          </ac:spMkLst>
        </pc:spChg>
        <pc:spChg chg="add mod">
          <ac:chgData name="Marlene Søby Vestergaard" userId="4a58979a-5372-411b-aec4-f46dd5685e2a" providerId="ADAL" clId="{AA7671AB-C5C3-420E-AA7A-CD3DD15C5150}" dt="2022-04-20T14:57:00.473" v="7614" actId="113"/>
          <ac:spMkLst>
            <pc:docMk/>
            <pc:sldMk cId="2513955930" sldId="347"/>
            <ac:spMk id="3" creationId="{EAA922A0-7D99-4BDE-BFAF-E4D56D162653}"/>
          </ac:spMkLst>
        </pc:spChg>
        <pc:spChg chg="del">
          <ac:chgData name="Marlene Søby Vestergaard" userId="4a58979a-5372-411b-aec4-f46dd5685e2a" providerId="ADAL" clId="{AA7671AB-C5C3-420E-AA7A-CD3DD15C5150}" dt="2022-02-04T08:23:02.145" v="747" actId="478"/>
          <ac:spMkLst>
            <pc:docMk/>
            <pc:sldMk cId="2513955930" sldId="347"/>
            <ac:spMk id="4" creationId="{D606D966-4859-4383-87FD-B13C3A584B5C}"/>
          </ac:spMkLst>
        </pc:spChg>
        <pc:spChg chg="add del mod ord">
          <ac:chgData name="Marlene Søby Vestergaard" userId="4a58979a-5372-411b-aec4-f46dd5685e2a" providerId="ADAL" clId="{AA7671AB-C5C3-420E-AA7A-CD3DD15C5150}" dt="2022-04-20T14:55:24.953" v="7603" actId="478"/>
          <ac:spMkLst>
            <pc:docMk/>
            <pc:sldMk cId="2513955930" sldId="347"/>
            <ac:spMk id="5" creationId="{0FDB0FCF-35EB-4D7D-9174-DE82CF0094A2}"/>
          </ac:spMkLst>
        </pc:spChg>
        <pc:spChg chg="add del mod">
          <ac:chgData name="Marlene Søby Vestergaard" userId="4a58979a-5372-411b-aec4-f46dd5685e2a" providerId="ADAL" clId="{AA7671AB-C5C3-420E-AA7A-CD3DD15C5150}" dt="2022-04-20T14:55:32.166" v="7604" actId="478"/>
          <ac:spMkLst>
            <pc:docMk/>
            <pc:sldMk cId="2513955930" sldId="347"/>
            <ac:spMk id="6" creationId="{11DA5CDD-C0F5-4473-B52F-5B81BEB7C696}"/>
          </ac:spMkLst>
        </pc:spChg>
        <pc:picChg chg="add mod">
          <ac:chgData name="Marlene Søby Vestergaard" userId="4a58979a-5372-411b-aec4-f46dd5685e2a" providerId="ADAL" clId="{AA7671AB-C5C3-420E-AA7A-CD3DD15C5150}" dt="2022-04-20T15:03:35.108" v="7736" actId="1076"/>
          <ac:picMkLst>
            <pc:docMk/>
            <pc:sldMk cId="2513955930" sldId="347"/>
            <ac:picMk id="1026" creationId="{07971026-9720-4362-867C-D62B9A30DA0E}"/>
          </ac:picMkLst>
        </pc:picChg>
        <pc:picChg chg="add del mod">
          <ac:chgData name="Marlene Søby Vestergaard" userId="4a58979a-5372-411b-aec4-f46dd5685e2a" providerId="ADAL" clId="{AA7671AB-C5C3-420E-AA7A-CD3DD15C5150}" dt="2022-04-20T15:02:17.646" v="7735" actId="478"/>
          <ac:picMkLst>
            <pc:docMk/>
            <pc:sldMk cId="2513955930" sldId="347"/>
            <ac:picMk id="1028" creationId="{327AE05A-AE91-4165-BDFE-629707381206}"/>
          </ac:picMkLst>
        </pc:picChg>
        <pc:picChg chg="del">
          <ac:chgData name="Marlene Søby Vestergaard" userId="4a58979a-5372-411b-aec4-f46dd5685e2a" providerId="ADAL" clId="{AA7671AB-C5C3-420E-AA7A-CD3DD15C5150}" dt="2022-02-04T08:22:46.644" v="745" actId="478"/>
          <ac:picMkLst>
            <pc:docMk/>
            <pc:sldMk cId="2513955930" sldId="347"/>
            <ac:picMk id="3074" creationId="{8D701728-E72F-4B62-A88E-ED5072F793AE}"/>
          </ac:picMkLst>
        </pc:picChg>
      </pc:sldChg>
      <pc:sldChg chg="addSp modSp add mod modNotesTx">
        <pc:chgData name="Marlene Søby Vestergaard" userId="4a58979a-5372-411b-aec4-f46dd5685e2a" providerId="ADAL" clId="{AA7671AB-C5C3-420E-AA7A-CD3DD15C5150}" dt="2022-04-24T15:16:01.856" v="11696" actId="20577"/>
        <pc:sldMkLst>
          <pc:docMk/>
          <pc:sldMk cId="2333587560" sldId="348"/>
        </pc:sldMkLst>
        <pc:spChg chg="add mod">
          <ac:chgData name="Marlene Søby Vestergaard" userId="4a58979a-5372-411b-aec4-f46dd5685e2a" providerId="ADAL" clId="{AA7671AB-C5C3-420E-AA7A-CD3DD15C5150}" dt="2022-02-04T09:25:42.358" v="1732" actId="20577"/>
          <ac:spMkLst>
            <pc:docMk/>
            <pc:sldMk cId="2333587560" sldId="348"/>
            <ac:spMk id="3" creationId="{A381E560-F4EC-4651-B95B-C17E1AB045B7}"/>
          </ac:spMkLst>
        </pc:spChg>
        <pc:spChg chg="mod">
          <ac:chgData name="Marlene Søby Vestergaard" userId="4a58979a-5372-411b-aec4-f46dd5685e2a" providerId="ADAL" clId="{AA7671AB-C5C3-420E-AA7A-CD3DD15C5150}" dt="2022-02-21T15:49:04.885" v="3836" actId="20577"/>
          <ac:spMkLst>
            <pc:docMk/>
            <pc:sldMk cId="2333587560" sldId="348"/>
            <ac:spMk id="5" creationId="{0FDB0FCF-35EB-4D7D-9174-DE82CF0094A2}"/>
          </ac:spMkLst>
        </pc:spChg>
        <pc:picChg chg="add mod">
          <ac:chgData name="Marlene Søby Vestergaard" userId="4a58979a-5372-411b-aec4-f46dd5685e2a" providerId="ADAL" clId="{AA7671AB-C5C3-420E-AA7A-CD3DD15C5150}" dt="2022-02-04T09:24:34.641" v="1628" actId="1076"/>
          <ac:picMkLst>
            <pc:docMk/>
            <pc:sldMk cId="2333587560" sldId="348"/>
            <ac:picMk id="6" creationId="{CF1363CD-2ADD-4C2C-ACC5-49BC73266544}"/>
          </ac:picMkLst>
        </pc:picChg>
      </pc:sldChg>
      <pc:sldChg chg="modSp add mod ord modNotesTx">
        <pc:chgData name="Marlene Søby Vestergaard" userId="4a58979a-5372-411b-aec4-f46dd5685e2a" providerId="ADAL" clId="{AA7671AB-C5C3-420E-AA7A-CD3DD15C5150}" dt="2022-04-21T07:28:44.284" v="11150" actId="20577"/>
        <pc:sldMkLst>
          <pc:docMk/>
          <pc:sldMk cId="2164564086" sldId="349"/>
        </pc:sldMkLst>
        <pc:spChg chg="mod">
          <ac:chgData name="Marlene Søby Vestergaard" userId="4a58979a-5372-411b-aec4-f46dd5685e2a" providerId="ADAL" clId="{AA7671AB-C5C3-420E-AA7A-CD3DD15C5150}" dt="2022-04-21T07:28:44.284" v="11150" actId="20577"/>
          <ac:spMkLst>
            <pc:docMk/>
            <pc:sldMk cId="2164564086" sldId="349"/>
            <ac:spMk id="5" creationId="{0FDB0FCF-35EB-4D7D-9174-DE82CF0094A2}"/>
          </ac:spMkLst>
        </pc:spChg>
      </pc:sldChg>
      <pc:sldChg chg="addSp delSp modSp add mod modShow">
        <pc:chgData name="Marlene Søby Vestergaard" userId="4a58979a-5372-411b-aec4-f46dd5685e2a" providerId="ADAL" clId="{AA7671AB-C5C3-420E-AA7A-CD3DD15C5150}" dt="2022-04-24T16:35:27.553" v="12462" actId="729"/>
        <pc:sldMkLst>
          <pc:docMk/>
          <pc:sldMk cId="653497654" sldId="350"/>
        </pc:sldMkLst>
        <pc:spChg chg="del">
          <ac:chgData name="Marlene Søby Vestergaard" userId="4a58979a-5372-411b-aec4-f46dd5685e2a" providerId="ADAL" clId="{AA7671AB-C5C3-420E-AA7A-CD3DD15C5150}" dt="2022-02-04T10:06:59.744" v="2930"/>
          <ac:spMkLst>
            <pc:docMk/>
            <pc:sldMk cId="653497654" sldId="350"/>
            <ac:spMk id="3" creationId="{A3FE8BBF-FD41-43D5-9CED-E8A54E47C5BC}"/>
          </ac:spMkLst>
        </pc:spChg>
        <pc:picChg chg="add mod">
          <ac:chgData name="Marlene Søby Vestergaard" userId="4a58979a-5372-411b-aec4-f46dd5685e2a" providerId="ADAL" clId="{AA7671AB-C5C3-420E-AA7A-CD3DD15C5150}" dt="2022-02-04T10:07:18.891" v="2932" actId="1076"/>
          <ac:picMkLst>
            <pc:docMk/>
            <pc:sldMk cId="653497654" sldId="350"/>
            <ac:picMk id="5" creationId="{31AE5D9F-F6F8-4935-8483-1966F4F7308A}"/>
          </ac:picMkLst>
        </pc:picChg>
      </pc:sldChg>
      <pc:sldChg chg="addSp delSp modSp add del">
        <pc:chgData name="Marlene Søby Vestergaard" userId="4a58979a-5372-411b-aec4-f46dd5685e2a" providerId="ADAL" clId="{AA7671AB-C5C3-420E-AA7A-CD3DD15C5150}" dt="2022-02-04T11:26:24.894" v="3789" actId="2696"/>
        <pc:sldMkLst>
          <pc:docMk/>
          <pc:sldMk cId="1133698307" sldId="351"/>
        </pc:sldMkLst>
        <pc:spChg chg="del">
          <ac:chgData name="Marlene Søby Vestergaard" userId="4a58979a-5372-411b-aec4-f46dd5685e2a" providerId="ADAL" clId="{AA7671AB-C5C3-420E-AA7A-CD3DD15C5150}" dt="2022-02-04T09:58:01.191" v="2477"/>
          <ac:spMkLst>
            <pc:docMk/>
            <pc:sldMk cId="1133698307" sldId="351"/>
            <ac:spMk id="3" creationId="{A3FE8BBF-FD41-43D5-9CED-E8A54E47C5BC}"/>
          </ac:spMkLst>
        </pc:spChg>
        <pc:spChg chg="add mod">
          <ac:chgData name="Marlene Søby Vestergaard" userId="4a58979a-5372-411b-aec4-f46dd5685e2a" providerId="ADAL" clId="{AA7671AB-C5C3-420E-AA7A-CD3DD15C5150}" dt="2022-02-04T10:06:57.116" v="2929" actId="21"/>
          <ac:spMkLst>
            <pc:docMk/>
            <pc:sldMk cId="1133698307" sldId="351"/>
            <ac:spMk id="4" creationId="{DE118FE7-EFEF-49C9-A5BB-9E4147F32756}"/>
          </ac:spMkLst>
        </pc:spChg>
        <pc:picChg chg="add del mod">
          <ac:chgData name="Marlene Søby Vestergaard" userId="4a58979a-5372-411b-aec4-f46dd5685e2a" providerId="ADAL" clId="{AA7671AB-C5C3-420E-AA7A-CD3DD15C5150}" dt="2022-02-04T10:06:57.116" v="2929" actId="21"/>
          <ac:picMkLst>
            <pc:docMk/>
            <pc:sldMk cId="1133698307" sldId="351"/>
            <ac:picMk id="4098" creationId="{A0DF92EE-86F0-4D14-A9B1-601CCA72B163}"/>
          </ac:picMkLst>
        </pc:picChg>
      </pc:sldChg>
      <pc:sldChg chg="addSp delSp modSp add mod ord modNotesTx">
        <pc:chgData name="Marlene Søby Vestergaard" userId="4a58979a-5372-411b-aec4-f46dd5685e2a" providerId="ADAL" clId="{AA7671AB-C5C3-420E-AA7A-CD3DD15C5150}" dt="2022-04-24T15:37:56.296" v="12461" actId="20577"/>
        <pc:sldMkLst>
          <pc:docMk/>
          <pc:sldMk cId="2439309704" sldId="352"/>
        </pc:sldMkLst>
        <pc:spChg chg="del">
          <ac:chgData name="Marlene Søby Vestergaard" userId="4a58979a-5372-411b-aec4-f46dd5685e2a" providerId="ADAL" clId="{AA7671AB-C5C3-420E-AA7A-CD3DD15C5150}" dt="2022-02-04T10:08:38.185" v="2936"/>
          <ac:spMkLst>
            <pc:docMk/>
            <pc:sldMk cId="2439309704" sldId="352"/>
            <ac:spMk id="3" creationId="{A3FE8BBF-FD41-43D5-9CED-E8A54E47C5BC}"/>
          </ac:spMkLst>
        </pc:spChg>
        <pc:spChg chg="add mod">
          <ac:chgData name="Marlene Søby Vestergaard" userId="4a58979a-5372-411b-aec4-f46dd5685e2a" providerId="ADAL" clId="{AA7671AB-C5C3-420E-AA7A-CD3DD15C5150}" dt="2022-04-24T15:35:55.056" v="12039" actId="20577"/>
          <ac:spMkLst>
            <pc:docMk/>
            <pc:sldMk cId="2439309704" sldId="352"/>
            <ac:spMk id="4" creationId="{F046046B-3616-49A2-8893-7AFC5244DB6A}"/>
          </ac:spMkLst>
        </pc:spChg>
        <pc:picChg chg="add mod">
          <ac:chgData name="Marlene Søby Vestergaard" userId="4a58979a-5372-411b-aec4-f46dd5685e2a" providerId="ADAL" clId="{AA7671AB-C5C3-420E-AA7A-CD3DD15C5150}" dt="2022-02-04T10:10:55.029" v="3164" actId="1076"/>
          <ac:picMkLst>
            <pc:docMk/>
            <pc:sldMk cId="2439309704" sldId="352"/>
            <ac:picMk id="6146" creationId="{657A62C9-384F-45F1-B2EE-C2E2411ED994}"/>
          </ac:picMkLst>
        </pc:picChg>
      </pc:sldChg>
      <pc:sldChg chg="addSp modSp add mod modNotesTx">
        <pc:chgData name="Marlene Søby Vestergaard" userId="4a58979a-5372-411b-aec4-f46dd5685e2a" providerId="ADAL" clId="{AA7671AB-C5C3-420E-AA7A-CD3DD15C5150}" dt="2022-04-24T16:40:41.376" v="12786" actId="313"/>
        <pc:sldMkLst>
          <pc:docMk/>
          <pc:sldMk cId="2869054068" sldId="353"/>
        </pc:sldMkLst>
        <pc:spChg chg="mod">
          <ac:chgData name="Marlene Søby Vestergaard" userId="4a58979a-5372-411b-aec4-f46dd5685e2a" providerId="ADAL" clId="{AA7671AB-C5C3-420E-AA7A-CD3DD15C5150}" dt="2022-04-24T16:36:42.037" v="12464" actId="27636"/>
          <ac:spMkLst>
            <pc:docMk/>
            <pc:sldMk cId="2869054068" sldId="353"/>
            <ac:spMk id="3" creationId="{A3FE8BBF-FD41-43D5-9CED-E8A54E47C5BC}"/>
          </ac:spMkLst>
        </pc:spChg>
        <pc:picChg chg="add mod">
          <ac:chgData name="Marlene Søby Vestergaard" userId="4a58979a-5372-411b-aec4-f46dd5685e2a" providerId="ADAL" clId="{AA7671AB-C5C3-420E-AA7A-CD3DD15C5150}" dt="2022-02-04T11:30:41.590" v="3808" actId="1076"/>
          <ac:picMkLst>
            <pc:docMk/>
            <pc:sldMk cId="2869054068" sldId="353"/>
            <ac:picMk id="5" creationId="{46686745-A3A4-4716-A8EA-889EB49D14B0}"/>
          </ac:picMkLst>
        </pc:picChg>
      </pc:sldChg>
      <pc:sldChg chg="addSp modSp add del mod ord">
        <pc:chgData name="Marlene Søby Vestergaard" userId="4a58979a-5372-411b-aec4-f46dd5685e2a" providerId="ADAL" clId="{AA7671AB-C5C3-420E-AA7A-CD3DD15C5150}" dt="2022-04-24T18:26:31.042" v="15027" actId="47"/>
        <pc:sldMkLst>
          <pc:docMk/>
          <pc:sldMk cId="1136662784" sldId="354"/>
        </pc:sldMkLst>
        <pc:picChg chg="add mod">
          <ac:chgData name="Marlene Søby Vestergaard" userId="4a58979a-5372-411b-aec4-f46dd5685e2a" providerId="ADAL" clId="{AA7671AB-C5C3-420E-AA7A-CD3DD15C5150}" dt="2022-02-04T11:28:50.999" v="3801" actId="1076"/>
          <ac:picMkLst>
            <pc:docMk/>
            <pc:sldMk cId="1136662784" sldId="354"/>
            <ac:picMk id="3" creationId="{9854F7F6-4094-43FC-AD96-8CC8FF870304}"/>
          </ac:picMkLst>
        </pc:picChg>
      </pc:sldChg>
      <pc:sldChg chg="new del">
        <pc:chgData name="Marlene Søby Vestergaard" userId="4a58979a-5372-411b-aec4-f46dd5685e2a" providerId="ADAL" clId="{AA7671AB-C5C3-420E-AA7A-CD3DD15C5150}" dt="2022-02-04T11:28:28.106" v="3791" actId="680"/>
        <pc:sldMkLst>
          <pc:docMk/>
          <pc:sldMk cId="1805877179" sldId="354"/>
        </pc:sldMkLst>
      </pc:sldChg>
      <pc:sldChg chg="add del">
        <pc:chgData name="Marlene Søby Vestergaard" userId="4a58979a-5372-411b-aec4-f46dd5685e2a" providerId="ADAL" clId="{AA7671AB-C5C3-420E-AA7A-CD3DD15C5150}" dt="2022-02-04T11:26:21.900" v="3788" actId="2696"/>
        <pc:sldMkLst>
          <pc:docMk/>
          <pc:sldMk cId="4194201320" sldId="354"/>
        </pc:sldMkLst>
      </pc:sldChg>
      <pc:sldChg chg="add del setBg">
        <pc:chgData name="Marlene Søby Vestergaard" userId="4a58979a-5372-411b-aec4-f46dd5685e2a" providerId="ADAL" clId="{AA7671AB-C5C3-420E-AA7A-CD3DD15C5150}" dt="2022-02-21T16:58:53.282" v="4582"/>
        <pc:sldMkLst>
          <pc:docMk/>
          <pc:sldMk cId="871319483" sldId="355"/>
        </pc:sldMkLst>
      </pc:sldChg>
      <pc:sldChg chg="add del">
        <pc:chgData name="Marlene Søby Vestergaard" userId="4a58979a-5372-411b-aec4-f46dd5685e2a" providerId="ADAL" clId="{AA7671AB-C5C3-420E-AA7A-CD3DD15C5150}" dt="2022-02-21T16:58:34.995" v="4580" actId="2696"/>
        <pc:sldMkLst>
          <pc:docMk/>
          <pc:sldMk cId="2349888897" sldId="355"/>
        </pc:sldMkLst>
      </pc:sldChg>
      <pc:sldChg chg="add del setBg">
        <pc:chgData name="Marlene Søby Vestergaard" userId="4a58979a-5372-411b-aec4-f46dd5685e2a" providerId="ADAL" clId="{AA7671AB-C5C3-420E-AA7A-CD3DD15C5150}" dt="2022-02-21T16:58:53.282" v="4582"/>
        <pc:sldMkLst>
          <pc:docMk/>
          <pc:sldMk cId="82094697" sldId="356"/>
        </pc:sldMkLst>
      </pc:sldChg>
      <pc:sldChg chg="add del">
        <pc:chgData name="Marlene Søby Vestergaard" userId="4a58979a-5372-411b-aec4-f46dd5685e2a" providerId="ADAL" clId="{AA7671AB-C5C3-420E-AA7A-CD3DD15C5150}" dt="2022-02-21T16:58:34.995" v="4580" actId="2696"/>
        <pc:sldMkLst>
          <pc:docMk/>
          <pc:sldMk cId="1839705197" sldId="356"/>
        </pc:sldMkLst>
      </pc:sldChg>
      <pc:sldChg chg="new del">
        <pc:chgData name="Marlene Søby Vestergaard" userId="4a58979a-5372-411b-aec4-f46dd5685e2a" providerId="ADAL" clId="{AA7671AB-C5C3-420E-AA7A-CD3DD15C5150}" dt="2022-02-21T16:34:45.685" v="3906" actId="680"/>
        <pc:sldMkLst>
          <pc:docMk/>
          <pc:sldMk cId="795113675" sldId="357"/>
        </pc:sldMkLst>
      </pc:sldChg>
      <pc:sldChg chg="add modNotesTx">
        <pc:chgData name="Marlene Søby Vestergaard" userId="4a58979a-5372-411b-aec4-f46dd5685e2a" providerId="ADAL" clId="{AA7671AB-C5C3-420E-AA7A-CD3DD15C5150}" dt="2022-04-20T15:39:10.441" v="9330" actId="20577"/>
        <pc:sldMkLst>
          <pc:docMk/>
          <pc:sldMk cId="2542002071" sldId="357"/>
        </pc:sldMkLst>
      </pc:sldChg>
      <pc:sldChg chg="addSp delSp modSp add mod ord modNotesTx">
        <pc:chgData name="Marlene Søby Vestergaard" userId="4a58979a-5372-411b-aec4-f46dd5685e2a" providerId="ADAL" clId="{AA7671AB-C5C3-420E-AA7A-CD3DD15C5150}" dt="2022-04-24T16:46:19.138" v="12884" actId="20577"/>
        <pc:sldMkLst>
          <pc:docMk/>
          <pc:sldMk cId="2472335415" sldId="358"/>
        </pc:sldMkLst>
        <pc:spChg chg="add mod">
          <ac:chgData name="Marlene Søby Vestergaard" userId="4a58979a-5372-411b-aec4-f46dd5685e2a" providerId="ADAL" clId="{AA7671AB-C5C3-420E-AA7A-CD3DD15C5150}" dt="2022-02-21T16:58:18.399" v="4579" actId="255"/>
          <ac:spMkLst>
            <pc:docMk/>
            <pc:sldMk cId="2472335415" sldId="358"/>
            <ac:spMk id="3" creationId="{B5D1180F-DEFE-45D3-B5E4-4ABDF89031D6}"/>
          </ac:spMkLst>
        </pc:spChg>
        <pc:spChg chg="add del mod">
          <ac:chgData name="Marlene Søby Vestergaard" userId="4a58979a-5372-411b-aec4-f46dd5685e2a" providerId="ADAL" clId="{AA7671AB-C5C3-420E-AA7A-CD3DD15C5150}" dt="2022-02-21T16:56:51.815" v="4554" actId="478"/>
          <ac:spMkLst>
            <pc:docMk/>
            <pc:sldMk cId="2472335415" sldId="358"/>
            <ac:spMk id="7" creationId="{48393903-DB3A-4357-A2D6-288B66CC8687}"/>
          </ac:spMkLst>
        </pc:spChg>
        <pc:picChg chg="del">
          <ac:chgData name="Marlene Søby Vestergaard" userId="4a58979a-5372-411b-aec4-f46dd5685e2a" providerId="ADAL" clId="{AA7671AB-C5C3-420E-AA7A-CD3DD15C5150}" dt="2022-02-21T16:46:58.040" v="4152" actId="478"/>
          <ac:picMkLst>
            <pc:docMk/>
            <pc:sldMk cId="2472335415" sldId="358"/>
            <ac:picMk id="5" creationId="{31AE5D9F-F6F8-4935-8483-1966F4F7308A}"/>
          </ac:picMkLst>
        </pc:picChg>
      </pc:sldChg>
      <pc:sldChg chg="addSp modSp add mod ord modShow">
        <pc:chgData name="Marlene Søby Vestergaard" userId="4a58979a-5372-411b-aec4-f46dd5685e2a" providerId="ADAL" clId="{AA7671AB-C5C3-420E-AA7A-CD3DD15C5150}" dt="2022-04-24T16:41:08.807" v="12787" actId="729"/>
        <pc:sldMkLst>
          <pc:docMk/>
          <pc:sldMk cId="3799050752" sldId="359"/>
        </pc:sldMkLst>
        <pc:spChg chg="mod">
          <ac:chgData name="Marlene Søby Vestergaard" userId="4a58979a-5372-411b-aec4-f46dd5685e2a" providerId="ADAL" clId="{AA7671AB-C5C3-420E-AA7A-CD3DD15C5150}" dt="2022-02-21T16:59:17.561" v="4584" actId="6549"/>
          <ac:spMkLst>
            <pc:docMk/>
            <pc:sldMk cId="3799050752" sldId="359"/>
            <ac:spMk id="3" creationId="{B5D1180F-DEFE-45D3-B5E4-4ABDF89031D6}"/>
          </ac:spMkLst>
        </pc:spChg>
        <pc:picChg chg="add mod">
          <ac:chgData name="Marlene Søby Vestergaard" userId="4a58979a-5372-411b-aec4-f46dd5685e2a" providerId="ADAL" clId="{AA7671AB-C5C3-420E-AA7A-CD3DD15C5150}" dt="2022-03-10T11:43:32.172" v="7412" actId="1076"/>
          <ac:picMkLst>
            <pc:docMk/>
            <pc:sldMk cId="3799050752" sldId="359"/>
            <ac:picMk id="5" creationId="{86559081-444F-471B-A2BA-EBAB3BF80DE9}"/>
          </ac:picMkLst>
        </pc:picChg>
      </pc:sldChg>
      <pc:sldChg chg="addSp delSp modSp add mod modNotesTx">
        <pc:chgData name="Marlene Søby Vestergaard" userId="4a58979a-5372-411b-aec4-f46dd5685e2a" providerId="ADAL" clId="{AA7671AB-C5C3-420E-AA7A-CD3DD15C5150}" dt="2022-04-24T17:02:27.200" v="13425" actId="20577"/>
        <pc:sldMkLst>
          <pc:docMk/>
          <pc:sldMk cId="2195671388" sldId="360"/>
        </pc:sldMkLst>
        <pc:spChg chg="mod">
          <ac:chgData name="Marlene Søby Vestergaard" userId="4a58979a-5372-411b-aec4-f46dd5685e2a" providerId="ADAL" clId="{AA7671AB-C5C3-420E-AA7A-CD3DD15C5150}" dt="2022-02-21T16:59:37.244" v="4620" actId="20577"/>
          <ac:spMkLst>
            <pc:docMk/>
            <pc:sldMk cId="2195671388" sldId="360"/>
            <ac:spMk id="2" creationId="{0070394E-F4DF-4D2F-AA4E-77ADE59B70D8}"/>
          </ac:spMkLst>
        </pc:spChg>
        <pc:spChg chg="mod">
          <ac:chgData name="Marlene Søby Vestergaard" userId="4a58979a-5372-411b-aec4-f46dd5685e2a" providerId="ADAL" clId="{AA7671AB-C5C3-420E-AA7A-CD3DD15C5150}" dt="2022-03-10T10:55:02.822" v="6826" actId="21"/>
          <ac:spMkLst>
            <pc:docMk/>
            <pc:sldMk cId="2195671388" sldId="360"/>
            <ac:spMk id="3" creationId="{B5D1180F-DEFE-45D3-B5E4-4ABDF89031D6}"/>
          </ac:spMkLst>
        </pc:spChg>
        <pc:picChg chg="add del">
          <ac:chgData name="Marlene Søby Vestergaard" userId="4a58979a-5372-411b-aec4-f46dd5685e2a" providerId="ADAL" clId="{AA7671AB-C5C3-420E-AA7A-CD3DD15C5150}" dt="2022-03-10T10:53:52.308" v="6813" actId="22"/>
          <ac:picMkLst>
            <pc:docMk/>
            <pc:sldMk cId="2195671388" sldId="360"/>
            <ac:picMk id="5" creationId="{578568E3-BFD4-4786-B1CD-6A07E3B54524}"/>
          </ac:picMkLst>
        </pc:picChg>
        <pc:picChg chg="add mod">
          <ac:chgData name="Marlene Søby Vestergaard" userId="4a58979a-5372-411b-aec4-f46dd5685e2a" providerId="ADAL" clId="{AA7671AB-C5C3-420E-AA7A-CD3DD15C5150}" dt="2022-03-10T10:55:20.260" v="6830" actId="1076"/>
          <ac:picMkLst>
            <pc:docMk/>
            <pc:sldMk cId="2195671388" sldId="360"/>
            <ac:picMk id="7" creationId="{9985F0E0-0ACB-429E-8EAA-863E25B69E12}"/>
          </ac:picMkLst>
        </pc:picChg>
      </pc:sldChg>
      <pc:sldChg chg="modSp add mod ord modNotesTx">
        <pc:chgData name="Marlene Søby Vestergaard" userId="4a58979a-5372-411b-aec4-f46dd5685e2a" providerId="ADAL" clId="{AA7671AB-C5C3-420E-AA7A-CD3DD15C5150}" dt="2022-04-24T17:18:45.850" v="14122" actId="20577"/>
        <pc:sldMkLst>
          <pc:docMk/>
          <pc:sldMk cId="4098549440" sldId="361"/>
        </pc:sldMkLst>
        <pc:spChg chg="mod">
          <ac:chgData name="Marlene Søby Vestergaard" userId="4a58979a-5372-411b-aec4-f46dd5685e2a" providerId="ADAL" clId="{AA7671AB-C5C3-420E-AA7A-CD3DD15C5150}" dt="2022-02-22T06:57:46.268" v="5092" actId="20577"/>
          <ac:spMkLst>
            <pc:docMk/>
            <pc:sldMk cId="4098549440" sldId="361"/>
            <ac:spMk id="2" creationId="{0070394E-F4DF-4D2F-AA4E-77ADE59B70D8}"/>
          </ac:spMkLst>
        </pc:spChg>
        <pc:spChg chg="mod">
          <ac:chgData name="Marlene Søby Vestergaard" userId="4a58979a-5372-411b-aec4-f46dd5685e2a" providerId="ADAL" clId="{AA7671AB-C5C3-420E-AA7A-CD3DD15C5150}" dt="2022-04-24T17:15:32.684" v="13703" actId="27636"/>
          <ac:spMkLst>
            <pc:docMk/>
            <pc:sldMk cId="4098549440" sldId="361"/>
            <ac:spMk id="3" creationId="{B5D1180F-DEFE-45D3-B5E4-4ABDF89031D6}"/>
          </ac:spMkLst>
        </pc:spChg>
      </pc:sldChg>
      <pc:sldChg chg="addSp delSp modSp add mod">
        <pc:chgData name="Marlene Søby Vestergaard" userId="4a58979a-5372-411b-aec4-f46dd5685e2a" providerId="ADAL" clId="{AA7671AB-C5C3-420E-AA7A-CD3DD15C5150}" dt="2022-02-22T07:37:56.527" v="6250" actId="1076"/>
        <pc:sldMkLst>
          <pc:docMk/>
          <pc:sldMk cId="2598419409" sldId="362"/>
        </pc:sldMkLst>
        <pc:spChg chg="mod">
          <ac:chgData name="Marlene Søby Vestergaard" userId="4a58979a-5372-411b-aec4-f46dd5685e2a" providerId="ADAL" clId="{AA7671AB-C5C3-420E-AA7A-CD3DD15C5150}" dt="2022-02-22T07:34:05.162" v="5979" actId="1076"/>
          <ac:spMkLst>
            <pc:docMk/>
            <pc:sldMk cId="2598419409" sldId="362"/>
            <ac:spMk id="2" creationId="{0070394E-F4DF-4D2F-AA4E-77ADE59B70D8}"/>
          </ac:spMkLst>
        </pc:spChg>
        <pc:spChg chg="del">
          <ac:chgData name="Marlene Søby Vestergaard" userId="4a58979a-5372-411b-aec4-f46dd5685e2a" providerId="ADAL" clId="{AA7671AB-C5C3-420E-AA7A-CD3DD15C5150}" dt="2022-02-22T07:32:51.957" v="5900"/>
          <ac:spMkLst>
            <pc:docMk/>
            <pc:sldMk cId="2598419409" sldId="362"/>
            <ac:spMk id="3" creationId="{B5D1180F-DEFE-45D3-B5E4-4ABDF89031D6}"/>
          </ac:spMkLst>
        </pc:spChg>
        <pc:spChg chg="add mod">
          <ac:chgData name="Marlene Søby Vestergaard" userId="4a58979a-5372-411b-aec4-f46dd5685e2a" providerId="ADAL" clId="{AA7671AB-C5C3-420E-AA7A-CD3DD15C5150}" dt="2022-02-22T07:37:56.527" v="6250" actId="1076"/>
          <ac:spMkLst>
            <pc:docMk/>
            <pc:sldMk cId="2598419409" sldId="362"/>
            <ac:spMk id="5" creationId="{81FFD999-04CD-444E-8D48-EDE0FF7CBACA}"/>
          </ac:spMkLst>
        </pc:spChg>
        <pc:picChg chg="add mod">
          <ac:chgData name="Marlene Søby Vestergaard" userId="4a58979a-5372-411b-aec4-f46dd5685e2a" providerId="ADAL" clId="{AA7671AB-C5C3-420E-AA7A-CD3DD15C5150}" dt="2022-02-22T07:37:11.956" v="6210" actId="1076"/>
          <ac:picMkLst>
            <pc:docMk/>
            <pc:sldMk cId="2598419409" sldId="362"/>
            <ac:picMk id="4" creationId="{4548CCE0-D02A-4541-B706-3A551C26A58B}"/>
          </ac:picMkLst>
        </pc:picChg>
      </pc:sldChg>
      <pc:sldChg chg="delSp modSp add mod ord modNotesTx">
        <pc:chgData name="Marlene Søby Vestergaard" userId="4a58979a-5372-411b-aec4-f46dd5685e2a" providerId="ADAL" clId="{AA7671AB-C5C3-420E-AA7A-CD3DD15C5150}" dt="2022-04-24T18:25:47.995" v="15025"/>
        <pc:sldMkLst>
          <pc:docMk/>
          <pc:sldMk cId="3495289139" sldId="363"/>
        </pc:sldMkLst>
        <pc:spChg chg="mod">
          <ac:chgData name="Marlene Søby Vestergaard" userId="4a58979a-5372-411b-aec4-f46dd5685e2a" providerId="ADAL" clId="{AA7671AB-C5C3-420E-AA7A-CD3DD15C5150}" dt="2022-02-22T07:21:47.594" v="5831" actId="20577"/>
          <ac:spMkLst>
            <pc:docMk/>
            <pc:sldMk cId="3495289139" sldId="363"/>
            <ac:spMk id="2" creationId="{0070394E-F4DF-4D2F-AA4E-77ADE59B70D8}"/>
          </ac:spMkLst>
        </pc:spChg>
        <pc:spChg chg="mod">
          <ac:chgData name="Marlene Søby Vestergaard" userId="4a58979a-5372-411b-aec4-f46dd5685e2a" providerId="ADAL" clId="{AA7671AB-C5C3-420E-AA7A-CD3DD15C5150}" dt="2022-04-24T18:25:37.235" v="15023" actId="255"/>
          <ac:spMkLst>
            <pc:docMk/>
            <pc:sldMk cId="3495289139" sldId="363"/>
            <ac:spMk id="3" creationId="{B5D1180F-DEFE-45D3-B5E4-4ABDF89031D6}"/>
          </ac:spMkLst>
        </pc:spChg>
        <pc:picChg chg="del">
          <ac:chgData name="Marlene Søby Vestergaard" userId="4a58979a-5372-411b-aec4-f46dd5685e2a" providerId="ADAL" clId="{AA7671AB-C5C3-420E-AA7A-CD3DD15C5150}" dt="2022-02-22T07:30:10.731" v="5860"/>
          <ac:picMkLst>
            <pc:docMk/>
            <pc:sldMk cId="3495289139" sldId="363"/>
            <ac:picMk id="4" creationId="{AD8D3A9F-F3D5-45E6-A789-8C93D22E385F}"/>
          </ac:picMkLst>
        </pc:picChg>
      </pc:sldChg>
      <pc:sldChg chg="addSp delSp modSp add mod delAnim modAnim">
        <pc:chgData name="Marlene Søby Vestergaard" userId="4a58979a-5372-411b-aec4-f46dd5685e2a" providerId="ADAL" clId="{AA7671AB-C5C3-420E-AA7A-CD3DD15C5150}" dt="2022-02-22T07:26:08.695" v="5855" actId="20577"/>
        <pc:sldMkLst>
          <pc:docMk/>
          <pc:sldMk cId="1344522539" sldId="364"/>
        </pc:sldMkLst>
        <pc:spChg chg="mod">
          <ac:chgData name="Marlene Søby Vestergaard" userId="4a58979a-5372-411b-aec4-f46dd5685e2a" providerId="ADAL" clId="{AA7671AB-C5C3-420E-AA7A-CD3DD15C5150}" dt="2022-02-22T07:04:07.207" v="5427" actId="20577"/>
          <ac:spMkLst>
            <pc:docMk/>
            <pc:sldMk cId="1344522539" sldId="364"/>
            <ac:spMk id="2" creationId="{0070394E-F4DF-4D2F-AA4E-77ADE59B70D8}"/>
          </ac:spMkLst>
        </pc:spChg>
        <pc:spChg chg="mod">
          <ac:chgData name="Marlene Søby Vestergaard" userId="4a58979a-5372-411b-aec4-f46dd5685e2a" providerId="ADAL" clId="{AA7671AB-C5C3-420E-AA7A-CD3DD15C5150}" dt="2022-02-22T07:19:26.164" v="5643" actId="113"/>
          <ac:spMkLst>
            <pc:docMk/>
            <pc:sldMk cId="1344522539" sldId="364"/>
            <ac:spMk id="3" creationId="{B5D1180F-DEFE-45D3-B5E4-4ABDF89031D6}"/>
          </ac:spMkLst>
        </pc:spChg>
        <pc:spChg chg="add del">
          <ac:chgData name="Marlene Søby Vestergaard" userId="4a58979a-5372-411b-aec4-f46dd5685e2a" providerId="ADAL" clId="{AA7671AB-C5C3-420E-AA7A-CD3DD15C5150}" dt="2022-02-22T07:19:40.075" v="5645" actId="11529"/>
          <ac:spMkLst>
            <pc:docMk/>
            <pc:sldMk cId="1344522539" sldId="364"/>
            <ac:spMk id="4" creationId="{C5332972-AD9F-4AF0-9115-B5249D650BF9}"/>
          </ac:spMkLst>
        </pc:spChg>
        <pc:spChg chg="add del mod">
          <ac:chgData name="Marlene Søby Vestergaard" userId="4a58979a-5372-411b-aec4-f46dd5685e2a" providerId="ADAL" clId="{AA7671AB-C5C3-420E-AA7A-CD3DD15C5150}" dt="2022-02-22T07:22:55.528" v="5833" actId="478"/>
          <ac:spMkLst>
            <pc:docMk/>
            <pc:sldMk cId="1344522539" sldId="364"/>
            <ac:spMk id="5" creationId="{83393277-727E-4B69-AE74-D900C1B4626B}"/>
          </ac:spMkLst>
        </pc:spChg>
        <pc:spChg chg="add mod">
          <ac:chgData name="Marlene Søby Vestergaard" userId="4a58979a-5372-411b-aec4-f46dd5685e2a" providerId="ADAL" clId="{AA7671AB-C5C3-420E-AA7A-CD3DD15C5150}" dt="2022-02-22T07:26:08.695" v="5855" actId="20577"/>
          <ac:spMkLst>
            <pc:docMk/>
            <pc:sldMk cId="1344522539" sldId="364"/>
            <ac:spMk id="6" creationId="{88A8121C-997C-4F78-A854-DAF8F03258AD}"/>
          </ac:spMkLst>
        </pc:spChg>
      </pc:sldChg>
      <pc:sldChg chg="addSp delSp modSp add mod modAnim">
        <pc:chgData name="Marlene Søby Vestergaard" userId="4a58979a-5372-411b-aec4-f46dd5685e2a" providerId="ADAL" clId="{AA7671AB-C5C3-420E-AA7A-CD3DD15C5150}" dt="2022-02-22T07:52:20.858" v="6803"/>
        <pc:sldMkLst>
          <pc:docMk/>
          <pc:sldMk cId="2243372709" sldId="365"/>
        </pc:sldMkLst>
        <pc:spChg chg="mod">
          <ac:chgData name="Marlene Søby Vestergaard" userId="4a58979a-5372-411b-aec4-f46dd5685e2a" providerId="ADAL" clId="{AA7671AB-C5C3-420E-AA7A-CD3DD15C5150}" dt="2022-02-22T07:48:32.892" v="6421" actId="20577"/>
          <ac:spMkLst>
            <pc:docMk/>
            <pc:sldMk cId="2243372709" sldId="365"/>
            <ac:spMk id="2" creationId="{0070394E-F4DF-4D2F-AA4E-77ADE59B70D8}"/>
          </ac:spMkLst>
        </pc:spChg>
        <pc:spChg chg="del">
          <ac:chgData name="Marlene Søby Vestergaard" userId="4a58979a-5372-411b-aec4-f46dd5685e2a" providerId="ADAL" clId="{AA7671AB-C5C3-420E-AA7A-CD3DD15C5150}" dt="2022-02-22T07:48:10.599" v="6397"/>
          <ac:spMkLst>
            <pc:docMk/>
            <pc:sldMk cId="2243372709" sldId="365"/>
            <ac:spMk id="3" creationId="{B5D1180F-DEFE-45D3-B5E4-4ABDF89031D6}"/>
          </ac:spMkLst>
        </pc:spChg>
        <pc:spChg chg="add mod">
          <ac:chgData name="Marlene Søby Vestergaard" userId="4a58979a-5372-411b-aec4-f46dd5685e2a" providerId="ADAL" clId="{AA7671AB-C5C3-420E-AA7A-CD3DD15C5150}" dt="2022-02-22T07:51:43.111" v="6798" actId="255"/>
          <ac:spMkLst>
            <pc:docMk/>
            <pc:sldMk cId="2243372709" sldId="365"/>
            <ac:spMk id="6" creationId="{70B7B238-131E-459F-9006-F74B619785B3}"/>
          </ac:spMkLst>
        </pc:spChg>
        <pc:picChg chg="add mod">
          <ac:chgData name="Marlene Søby Vestergaard" userId="4a58979a-5372-411b-aec4-f46dd5685e2a" providerId="ADAL" clId="{AA7671AB-C5C3-420E-AA7A-CD3DD15C5150}" dt="2022-02-22T07:48:15.711" v="6401" actId="1076"/>
          <ac:picMkLst>
            <pc:docMk/>
            <pc:sldMk cId="2243372709" sldId="365"/>
            <ac:picMk id="5" creationId="{2B2DA113-566E-4E37-9FDE-1110372F50A9}"/>
          </ac:picMkLst>
        </pc:picChg>
      </pc:sldChg>
      <pc:sldChg chg="add del">
        <pc:chgData name="Marlene Søby Vestergaard" userId="4a58979a-5372-411b-aec4-f46dd5685e2a" providerId="ADAL" clId="{AA7671AB-C5C3-420E-AA7A-CD3DD15C5150}" dt="2022-04-24T18:26:19.555" v="15026" actId="47"/>
        <pc:sldMkLst>
          <pc:docMk/>
          <pc:sldMk cId="254206562" sldId="366"/>
        </pc:sldMkLst>
      </pc:sldChg>
      <pc:sldChg chg="add del setBg">
        <pc:chgData name="Marlene Søby Vestergaard" userId="4a58979a-5372-411b-aec4-f46dd5685e2a" providerId="ADAL" clId="{AA7671AB-C5C3-420E-AA7A-CD3DD15C5150}" dt="2022-02-22T07:29:44.352" v="5859"/>
        <pc:sldMkLst>
          <pc:docMk/>
          <pc:sldMk cId="4278066203" sldId="367"/>
        </pc:sldMkLst>
      </pc:sldChg>
      <pc:sldChg chg="add del setBg">
        <pc:chgData name="Marlene Søby Vestergaard" userId="4a58979a-5372-411b-aec4-f46dd5685e2a" providerId="ADAL" clId="{AA7671AB-C5C3-420E-AA7A-CD3DD15C5150}" dt="2022-02-22T07:29:44.352" v="5859"/>
        <pc:sldMkLst>
          <pc:docMk/>
          <pc:sldMk cId="877364992" sldId="368"/>
        </pc:sldMkLst>
      </pc:sldChg>
      <pc:sldChg chg="add del setBg">
        <pc:chgData name="Marlene Søby Vestergaard" userId="4a58979a-5372-411b-aec4-f46dd5685e2a" providerId="ADAL" clId="{AA7671AB-C5C3-420E-AA7A-CD3DD15C5150}" dt="2022-02-22T07:32:47.063" v="5899"/>
        <pc:sldMkLst>
          <pc:docMk/>
          <pc:sldMk cId="636954037" sldId="369"/>
        </pc:sldMkLst>
      </pc:sldChg>
      <pc:sldChg chg="add del setBg">
        <pc:chgData name="Marlene Søby Vestergaard" userId="4a58979a-5372-411b-aec4-f46dd5685e2a" providerId="ADAL" clId="{AA7671AB-C5C3-420E-AA7A-CD3DD15C5150}" dt="2022-02-22T07:32:26.183" v="5897"/>
        <pc:sldMkLst>
          <pc:docMk/>
          <pc:sldMk cId="1787703761" sldId="369"/>
        </pc:sldMkLst>
      </pc:sldChg>
      <pc:sldChg chg="modSp add mod ord">
        <pc:chgData name="Marlene Søby Vestergaard" userId="4a58979a-5372-411b-aec4-f46dd5685e2a" providerId="ADAL" clId="{AA7671AB-C5C3-420E-AA7A-CD3DD15C5150}" dt="2022-03-10T10:18:34.479" v="6806" actId="20577"/>
        <pc:sldMkLst>
          <pc:docMk/>
          <pc:sldMk cId="1691737771" sldId="370"/>
        </pc:sldMkLst>
        <pc:spChg chg="mod">
          <ac:chgData name="Marlene Søby Vestergaard" userId="4a58979a-5372-411b-aec4-f46dd5685e2a" providerId="ADAL" clId="{AA7671AB-C5C3-420E-AA7A-CD3DD15C5150}" dt="2022-03-10T10:18:34.479" v="6806" actId="20577"/>
          <ac:spMkLst>
            <pc:docMk/>
            <pc:sldMk cId="1691737771" sldId="370"/>
            <ac:spMk id="5" creationId="{81FFD999-04CD-444E-8D48-EDE0FF7CBACA}"/>
          </ac:spMkLst>
        </pc:spChg>
      </pc:sldChg>
      <pc:sldChg chg="addSp delSp modSp add mod modNotesTx">
        <pc:chgData name="Marlene Søby Vestergaard" userId="4a58979a-5372-411b-aec4-f46dd5685e2a" providerId="ADAL" clId="{AA7671AB-C5C3-420E-AA7A-CD3DD15C5150}" dt="2022-04-24T17:13:17.432" v="13622" actId="20577"/>
        <pc:sldMkLst>
          <pc:docMk/>
          <pc:sldMk cId="1703322524" sldId="371"/>
        </pc:sldMkLst>
        <pc:spChg chg="add del mod">
          <ac:chgData name="Marlene Søby Vestergaard" userId="4a58979a-5372-411b-aec4-f46dd5685e2a" providerId="ADAL" clId="{AA7671AB-C5C3-420E-AA7A-CD3DD15C5150}" dt="2022-03-10T10:54:22.889" v="6820" actId="22"/>
          <ac:spMkLst>
            <pc:docMk/>
            <pc:sldMk cId="1703322524" sldId="371"/>
            <ac:spMk id="3" creationId="{B5D1180F-DEFE-45D3-B5E4-4ABDF89031D6}"/>
          </ac:spMkLst>
        </pc:spChg>
        <pc:spChg chg="add mod">
          <ac:chgData name="Marlene Søby Vestergaard" userId="4a58979a-5372-411b-aec4-f46dd5685e2a" providerId="ADAL" clId="{AA7671AB-C5C3-420E-AA7A-CD3DD15C5150}" dt="2022-03-10T10:57:42.279" v="6993" actId="20577"/>
          <ac:spMkLst>
            <pc:docMk/>
            <pc:sldMk cId="1703322524" sldId="371"/>
            <ac:spMk id="12" creationId="{EF7BEA9E-237D-438E-810C-B5A1977B5F37}"/>
          </ac:spMkLst>
        </pc:spChg>
        <pc:spChg chg="add del">
          <ac:chgData name="Marlene Søby Vestergaard" userId="4a58979a-5372-411b-aec4-f46dd5685e2a" providerId="ADAL" clId="{AA7671AB-C5C3-420E-AA7A-CD3DD15C5150}" dt="2022-03-10T10:55:08.776" v="6828" actId="22"/>
          <ac:spMkLst>
            <pc:docMk/>
            <pc:sldMk cId="1703322524" sldId="371"/>
            <ac:spMk id="14" creationId="{158F95C4-9655-4AD7-93C4-9645F87CFBB1}"/>
          </ac:spMkLst>
        </pc:spChg>
        <pc:picChg chg="add del mod ord">
          <ac:chgData name="Marlene Søby Vestergaard" userId="4a58979a-5372-411b-aec4-f46dd5685e2a" providerId="ADAL" clId="{AA7671AB-C5C3-420E-AA7A-CD3DD15C5150}" dt="2022-03-10T10:54:15.598" v="6819" actId="22"/>
          <ac:picMkLst>
            <pc:docMk/>
            <pc:sldMk cId="1703322524" sldId="371"/>
            <ac:picMk id="5" creationId="{EB6F2105-F203-4C3C-BBDA-A97818E7542F}"/>
          </ac:picMkLst>
        </pc:picChg>
        <pc:picChg chg="add del">
          <ac:chgData name="Marlene Søby Vestergaard" userId="4a58979a-5372-411b-aec4-f46dd5685e2a" providerId="ADAL" clId="{AA7671AB-C5C3-420E-AA7A-CD3DD15C5150}" dt="2022-03-10T10:54:14.811" v="6818" actId="22"/>
          <ac:picMkLst>
            <pc:docMk/>
            <pc:sldMk cId="1703322524" sldId="371"/>
            <ac:picMk id="7" creationId="{982B0C52-1093-4287-BA49-4F754DBFF08D}"/>
          </ac:picMkLst>
        </pc:picChg>
        <pc:picChg chg="add del mod ord">
          <ac:chgData name="Marlene Søby Vestergaard" userId="4a58979a-5372-411b-aec4-f46dd5685e2a" providerId="ADAL" clId="{AA7671AB-C5C3-420E-AA7A-CD3DD15C5150}" dt="2022-03-10T10:54:54.078" v="6824" actId="21"/>
          <ac:picMkLst>
            <pc:docMk/>
            <pc:sldMk cId="1703322524" sldId="371"/>
            <ac:picMk id="10" creationId="{0FE15494-4EAE-4F8B-897B-8B65D3C3BEF6}"/>
          </ac:picMkLst>
        </pc:picChg>
      </pc:sldChg>
      <pc:sldChg chg="addSp delSp modSp add mod ord">
        <pc:chgData name="Marlene Søby Vestergaard" userId="4a58979a-5372-411b-aec4-f46dd5685e2a" providerId="ADAL" clId="{AA7671AB-C5C3-420E-AA7A-CD3DD15C5150}" dt="2022-04-03T15:34:04.004" v="7461" actId="20577"/>
        <pc:sldMkLst>
          <pc:docMk/>
          <pc:sldMk cId="1883473559" sldId="372"/>
        </pc:sldMkLst>
        <pc:spChg chg="del">
          <ac:chgData name="Marlene Søby Vestergaard" userId="4a58979a-5372-411b-aec4-f46dd5685e2a" providerId="ADAL" clId="{AA7671AB-C5C3-420E-AA7A-CD3DD15C5150}" dt="2022-04-03T15:33:19.038" v="7414" actId="478"/>
          <ac:spMkLst>
            <pc:docMk/>
            <pc:sldMk cId="1883473559" sldId="372"/>
            <ac:spMk id="2" creationId="{0070394E-F4DF-4D2F-AA4E-77ADE59B70D8}"/>
          </ac:spMkLst>
        </pc:spChg>
        <pc:spChg chg="del">
          <ac:chgData name="Marlene Søby Vestergaard" userId="4a58979a-5372-411b-aec4-f46dd5685e2a" providerId="ADAL" clId="{AA7671AB-C5C3-420E-AA7A-CD3DD15C5150}" dt="2022-04-03T15:33:25.742" v="7416" actId="478"/>
          <ac:spMkLst>
            <pc:docMk/>
            <pc:sldMk cId="1883473559" sldId="372"/>
            <ac:spMk id="3" creationId="{B5D1180F-DEFE-45D3-B5E4-4ABDF89031D6}"/>
          </ac:spMkLst>
        </pc:spChg>
        <pc:spChg chg="add del mod">
          <ac:chgData name="Marlene Søby Vestergaard" userId="4a58979a-5372-411b-aec4-f46dd5685e2a" providerId="ADAL" clId="{AA7671AB-C5C3-420E-AA7A-CD3DD15C5150}" dt="2022-04-03T15:33:21.527" v="7415" actId="478"/>
          <ac:spMkLst>
            <pc:docMk/>
            <pc:sldMk cId="1883473559" sldId="372"/>
            <ac:spMk id="5" creationId="{0A49D6B5-8F3F-4268-A8B9-D4D4A4CFD7FB}"/>
          </ac:spMkLst>
        </pc:spChg>
        <pc:spChg chg="add mod">
          <ac:chgData name="Marlene Søby Vestergaard" userId="4a58979a-5372-411b-aec4-f46dd5685e2a" providerId="ADAL" clId="{AA7671AB-C5C3-420E-AA7A-CD3DD15C5150}" dt="2022-04-03T15:34:04.004" v="7461" actId="20577"/>
          <ac:spMkLst>
            <pc:docMk/>
            <pc:sldMk cId="1883473559" sldId="372"/>
            <ac:spMk id="7" creationId="{E720DC94-65A6-4E13-B1DF-EE0E0FA27794}"/>
          </ac:spMkLst>
        </pc:spChg>
      </pc:sldChg>
      <pc:sldChg chg="delSp add del setBg">
        <pc:chgData name="Marlene Søby Vestergaard" userId="4a58979a-5372-411b-aec4-f46dd5685e2a" providerId="ADAL" clId="{AA7671AB-C5C3-420E-AA7A-CD3DD15C5150}" dt="2022-03-10T11:43:22.175" v="7411" actId="2696"/>
        <pc:sldMkLst>
          <pc:docMk/>
          <pc:sldMk cId="2251911235" sldId="372"/>
        </pc:sldMkLst>
        <pc:picChg chg="del">
          <ac:chgData name="Marlene Søby Vestergaard" userId="4a58979a-5372-411b-aec4-f46dd5685e2a" providerId="ADAL" clId="{AA7671AB-C5C3-420E-AA7A-CD3DD15C5150}" dt="2022-03-10T11:42:58.943" v="7405" actId="21"/>
          <ac:picMkLst>
            <pc:docMk/>
            <pc:sldMk cId="2251911235" sldId="372"/>
            <ac:picMk id="4098" creationId="{60091751-1AFA-4BAF-A640-DFBC36786E6D}"/>
          </ac:picMkLst>
        </pc:picChg>
      </pc:sldChg>
      <pc:sldChg chg="addSp delSp modSp add mod ord modAnim">
        <pc:chgData name="Marlene Søby Vestergaard" userId="4a58979a-5372-411b-aec4-f46dd5685e2a" providerId="ADAL" clId="{AA7671AB-C5C3-420E-AA7A-CD3DD15C5150}" dt="2022-04-24T16:48:16.938" v="12979"/>
        <pc:sldMkLst>
          <pc:docMk/>
          <pc:sldMk cId="339318213" sldId="373"/>
        </pc:sldMkLst>
        <pc:spChg chg="add del mod">
          <ac:chgData name="Marlene Søby Vestergaard" userId="4a58979a-5372-411b-aec4-f46dd5685e2a" providerId="ADAL" clId="{AA7671AB-C5C3-420E-AA7A-CD3DD15C5150}" dt="2022-04-24T16:47:14.294" v="12892"/>
          <ac:spMkLst>
            <pc:docMk/>
            <pc:sldMk cId="339318213" sldId="373"/>
            <ac:spMk id="2" creationId="{2767D6B2-0D21-4614-A422-39AE9B0EDD08}"/>
          </ac:spMkLst>
        </pc:spChg>
        <pc:spChg chg="add mod">
          <ac:chgData name="Marlene Søby Vestergaard" userId="4a58979a-5372-411b-aec4-f46dd5685e2a" providerId="ADAL" clId="{AA7671AB-C5C3-420E-AA7A-CD3DD15C5150}" dt="2022-04-24T16:48:08.228" v="12978" actId="255"/>
          <ac:spMkLst>
            <pc:docMk/>
            <pc:sldMk cId="339318213" sldId="373"/>
            <ac:spMk id="3" creationId="{8AA2D9CE-7EE7-427B-AE0C-7FE021F14E3A}"/>
          </ac:spMkLst>
        </pc:spChg>
      </pc:sldChg>
      <pc:sldChg chg="addSp modSp add mod ord">
        <pc:chgData name="Marlene Søby Vestergaard" userId="4a58979a-5372-411b-aec4-f46dd5685e2a" providerId="ADAL" clId="{AA7671AB-C5C3-420E-AA7A-CD3DD15C5150}" dt="2022-04-03T15:35:23.705" v="7528" actId="255"/>
        <pc:sldMkLst>
          <pc:docMk/>
          <pc:sldMk cId="988066840" sldId="374"/>
        </pc:sldMkLst>
        <pc:spChg chg="add mod">
          <ac:chgData name="Marlene Søby Vestergaard" userId="4a58979a-5372-411b-aec4-f46dd5685e2a" providerId="ADAL" clId="{AA7671AB-C5C3-420E-AA7A-CD3DD15C5150}" dt="2022-04-03T15:35:23.705" v="7528" actId="255"/>
          <ac:spMkLst>
            <pc:docMk/>
            <pc:sldMk cId="988066840" sldId="374"/>
            <ac:spMk id="3" creationId="{E6A9A193-D7E6-4669-812C-C2AE66ACB063}"/>
          </ac:spMkLst>
        </pc:spChg>
      </pc:sldChg>
      <pc:sldChg chg="addSp modSp add mod ord">
        <pc:chgData name="Marlene Søby Vestergaard" userId="4a58979a-5372-411b-aec4-f46dd5685e2a" providerId="ADAL" clId="{AA7671AB-C5C3-420E-AA7A-CD3DD15C5150}" dt="2022-04-03T15:34:38.282" v="7482" actId="20577"/>
        <pc:sldMkLst>
          <pc:docMk/>
          <pc:sldMk cId="2364481260" sldId="375"/>
        </pc:sldMkLst>
        <pc:spChg chg="add mod">
          <ac:chgData name="Marlene Søby Vestergaard" userId="4a58979a-5372-411b-aec4-f46dd5685e2a" providerId="ADAL" clId="{AA7671AB-C5C3-420E-AA7A-CD3DD15C5150}" dt="2022-04-03T15:34:38.282" v="7482" actId="20577"/>
          <ac:spMkLst>
            <pc:docMk/>
            <pc:sldMk cId="2364481260" sldId="375"/>
            <ac:spMk id="3" creationId="{DBCE7811-7369-4300-AB58-5E13C8B0EA3F}"/>
          </ac:spMkLst>
        </pc:spChg>
      </pc:sldChg>
      <pc:sldChg chg="addSp modSp add mod ord">
        <pc:chgData name="Marlene Søby Vestergaard" userId="4a58979a-5372-411b-aec4-f46dd5685e2a" providerId="ADAL" clId="{AA7671AB-C5C3-420E-AA7A-CD3DD15C5150}" dt="2022-04-03T15:36:20.941" v="7562" actId="20577"/>
        <pc:sldMkLst>
          <pc:docMk/>
          <pc:sldMk cId="1152640605" sldId="376"/>
        </pc:sldMkLst>
        <pc:spChg chg="add mod">
          <ac:chgData name="Marlene Søby Vestergaard" userId="4a58979a-5372-411b-aec4-f46dd5685e2a" providerId="ADAL" clId="{AA7671AB-C5C3-420E-AA7A-CD3DD15C5150}" dt="2022-04-03T15:36:20.941" v="7562" actId="20577"/>
          <ac:spMkLst>
            <pc:docMk/>
            <pc:sldMk cId="1152640605" sldId="376"/>
            <ac:spMk id="3" creationId="{9482D8C4-FDFF-4F20-BF7C-0C9EA89F2507}"/>
          </ac:spMkLst>
        </pc:spChg>
      </pc:sldChg>
      <pc:sldChg chg="addSp modSp add mod ord">
        <pc:chgData name="Marlene Søby Vestergaard" userId="4a58979a-5372-411b-aec4-f46dd5685e2a" providerId="ADAL" clId="{AA7671AB-C5C3-420E-AA7A-CD3DD15C5150}" dt="2022-04-03T15:36:46.524" v="7586" actId="20577"/>
        <pc:sldMkLst>
          <pc:docMk/>
          <pc:sldMk cId="1323288979" sldId="377"/>
        </pc:sldMkLst>
        <pc:spChg chg="add mod">
          <ac:chgData name="Marlene Søby Vestergaard" userId="4a58979a-5372-411b-aec4-f46dd5685e2a" providerId="ADAL" clId="{AA7671AB-C5C3-420E-AA7A-CD3DD15C5150}" dt="2022-04-03T15:36:46.524" v="7586" actId="20577"/>
          <ac:spMkLst>
            <pc:docMk/>
            <pc:sldMk cId="1323288979" sldId="377"/>
            <ac:spMk id="3" creationId="{C9973CBD-89FB-4CE2-B284-343D00BE758B}"/>
          </ac:spMkLst>
        </pc:spChg>
      </pc:sldChg>
      <pc:sldChg chg="delSp modSp add mod modNotesTx">
        <pc:chgData name="Marlene Søby Vestergaard" userId="4a58979a-5372-411b-aec4-f46dd5685e2a" providerId="ADAL" clId="{AA7671AB-C5C3-420E-AA7A-CD3DD15C5150}" dt="2022-04-20T15:26:04.708" v="8947" actId="20577"/>
        <pc:sldMkLst>
          <pc:docMk/>
          <pc:sldMk cId="2684915100" sldId="378"/>
        </pc:sldMkLst>
        <pc:spChg chg="mod">
          <ac:chgData name="Marlene Søby Vestergaard" userId="4a58979a-5372-411b-aec4-f46dd5685e2a" providerId="ADAL" clId="{AA7671AB-C5C3-420E-AA7A-CD3DD15C5150}" dt="2022-04-20T15:08:09.453" v="7873" actId="113"/>
          <ac:spMkLst>
            <pc:docMk/>
            <pc:sldMk cId="2684915100" sldId="378"/>
            <ac:spMk id="3" creationId="{EAA922A0-7D99-4BDE-BFAF-E4D56D162653}"/>
          </ac:spMkLst>
        </pc:spChg>
        <pc:picChg chg="del">
          <ac:chgData name="Marlene Søby Vestergaard" userId="4a58979a-5372-411b-aec4-f46dd5685e2a" providerId="ADAL" clId="{AA7671AB-C5C3-420E-AA7A-CD3DD15C5150}" dt="2022-04-20T14:56:23.049" v="7607" actId="478"/>
          <ac:picMkLst>
            <pc:docMk/>
            <pc:sldMk cId="2684915100" sldId="378"/>
            <ac:picMk id="1026" creationId="{07971026-9720-4362-867C-D62B9A30DA0E}"/>
          </ac:picMkLst>
        </pc:picChg>
        <pc:picChg chg="del">
          <ac:chgData name="Marlene Søby Vestergaard" userId="4a58979a-5372-411b-aec4-f46dd5685e2a" providerId="ADAL" clId="{AA7671AB-C5C3-420E-AA7A-CD3DD15C5150}" dt="2022-04-20T14:56:26.188" v="7608" actId="478"/>
          <ac:picMkLst>
            <pc:docMk/>
            <pc:sldMk cId="2684915100" sldId="378"/>
            <ac:picMk id="1028" creationId="{327AE05A-AE91-4165-BDFE-629707381206}"/>
          </ac:picMkLst>
        </pc:picChg>
      </pc:sldChg>
      <pc:sldChg chg="addSp delSp modSp add mod modNotesTx">
        <pc:chgData name="Marlene Søby Vestergaard" userId="4a58979a-5372-411b-aec4-f46dd5685e2a" providerId="ADAL" clId="{AA7671AB-C5C3-420E-AA7A-CD3DD15C5150}" dt="2022-04-20T15:05:18.361" v="7865" actId="20577"/>
        <pc:sldMkLst>
          <pc:docMk/>
          <pc:sldMk cId="4192852539" sldId="379"/>
        </pc:sldMkLst>
        <pc:spChg chg="add mod">
          <ac:chgData name="Marlene Søby Vestergaard" userId="4a58979a-5372-411b-aec4-f46dd5685e2a" providerId="ADAL" clId="{AA7671AB-C5C3-420E-AA7A-CD3DD15C5150}" dt="2022-04-20T15:04:57.638" v="7817" actId="122"/>
          <ac:spMkLst>
            <pc:docMk/>
            <pc:sldMk cId="4192852539" sldId="379"/>
            <ac:spMk id="2" creationId="{0A76B90F-053B-4F3D-A70A-DDACA85FBA2A}"/>
          </ac:spMkLst>
        </pc:spChg>
        <pc:spChg chg="del mod">
          <ac:chgData name="Marlene Søby Vestergaard" userId="4a58979a-5372-411b-aec4-f46dd5685e2a" providerId="ADAL" clId="{AA7671AB-C5C3-420E-AA7A-CD3DD15C5150}" dt="2022-04-20T15:04:03.841" v="7739" actId="478"/>
          <ac:spMkLst>
            <pc:docMk/>
            <pc:sldMk cId="4192852539" sldId="379"/>
            <ac:spMk id="7" creationId="{E720DC94-65A6-4E13-B1DF-EE0E0FA27794}"/>
          </ac:spMkLst>
        </pc:spChg>
      </pc:sldChg>
      <pc:sldChg chg="add">
        <pc:chgData name="Marlene Søby Vestergaard" userId="4a58979a-5372-411b-aec4-f46dd5685e2a" providerId="ADAL" clId="{AA7671AB-C5C3-420E-AA7A-CD3DD15C5150}" dt="2022-04-24T16:46:33.602" v="12885" actId="2890"/>
        <pc:sldMkLst>
          <pc:docMk/>
          <pc:sldMk cId="3069698109" sldId="380"/>
        </pc:sldMkLst>
      </pc:sldChg>
      <pc:sldChg chg="add">
        <pc:chgData name="Marlene Søby Vestergaard" userId="4a58979a-5372-411b-aec4-f46dd5685e2a" providerId="ADAL" clId="{AA7671AB-C5C3-420E-AA7A-CD3DD15C5150}" dt="2022-04-24T16:46:36.305" v="12886" actId="2890"/>
        <pc:sldMkLst>
          <pc:docMk/>
          <pc:sldMk cId="1088191903" sldId="381"/>
        </pc:sldMkLst>
      </pc:sldChg>
      <pc:sldChg chg="addSp delSp modSp add mod ord">
        <pc:chgData name="Marlene Søby Vestergaard" userId="4a58979a-5372-411b-aec4-f46dd5685e2a" providerId="ADAL" clId="{AA7671AB-C5C3-420E-AA7A-CD3DD15C5150}" dt="2022-04-24T18:25:00.761" v="15020" actId="122"/>
        <pc:sldMkLst>
          <pc:docMk/>
          <pc:sldMk cId="4153274296" sldId="382"/>
        </pc:sldMkLst>
        <pc:spChg chg="add del mod">
          <ac:chgData name="Marlene Søby Vestergaard" userId="4a58979a-5372-411b-aec4-f46dd5685e2a" providerId="ADAL" clId="{AA7671AB-C5C3-420E-AA7A-CD3DD15C5150}" dt="2022-04-24T18:23:43.747" v="14931"/>
          <ac:spMkLst>
            <pc:docMk/>
            <pc:sldMk cId="4153274296" sldId="382"/>
            <ac:spMk id="3" creationId="{20C1EC95-FB74-4960-921E-AA96800CEC4F}"/>
          </ac:spMkLst>
        </pc:spChg>
        <pc:spChg chg="add mod">
          <ac:chgData name="Marlene Søby Vestergaard" userId="4a58979a-5372-411b-aec4-f46dd5685e2a" providerId="ADAL" clId="{AA7671AB-C5C3-420E-AA7A-CD3DD15C5150}" dt="2022-04-24T18:25:00.761" v="15020" actId="122"/>
          <ac:spMkLst>
            <pc:docMk/>
            <pc:sldMk cId="4153274296" sldId="382"/>
            <ac:spMk id="4" creationId="{CB61ABD3-566B-4E29-9B14-50E674C295A9}"/>
          </ac:spMkLst>
        </pc:spChg>
      </pc:sldChg>
      <pc:sldChg chg="addSp delSp modSp add mod delAnim modAnim modNotesTx">
        <pc:chgData name="Marlene Søby Vestergaard" userId="4a58979a-5372-411b-aec4-f46dd5685e2a" providerId="ADAL" clId="{AA7671AB-C5C3-420E-AA7A-CD3DD15C5150}" dt="2022-04-24T18:19:23.987" v="14598" actId="20577"/>
        <pc:sldMkLst>
          <pc:docMk/>
          <pc:sldMk cId="3078657032" sldId="383"/>
        </pc:sldMkLst>
        <pc:spChg chg="mod">
          <ac:chgData name="Marlene Søby Vestergaard" userId="4a58979a-5372-411b-aec4-f46dd5685e2a" providerId="ADAL" clId="{AA7671AB-C5C3-420E-AA7A-CD3DD15C5150}" dt="2022-04-24T18:12:04.756" v="14362" actId="20577"/>
          <ac:spMkLst>
            <pc:docMk/>
            <pc:sldMk cId="3078657032" sldId="383"/>
            <ac:spMk id="3" creationId="{6C1B9618-D4EC-41C8-9C01-201A436D81CC}"/>
          </ac:spMkLst>
        </pc:spChg>
        <pc:picChg chg="add del mod">
          <ac:chgData name="Marlene Søby Vestergaard" userId="4a58979a-5372-411b-aec4-f46dd5685e2a" providerId="ADAL" clId="{AA7671AB-C5C3-420E-AA7A-CD3DD15C5150}" dt="2022-04-24T18:15:08.394" v="14383" actId="21"/>
          <ac:picMkLst>
            <pc:docMk/>
            <pc:sldMk cId="3078657032" sldId="383"/>
            <ac:picMk id="5" creationId="{DB8561B0-65CA-4018-A0D9-72370CF443F4}"/>
          </ac:picMkLst>
        </pc:picChg>
        <pc:picChg chg="add del mod">
          <ac:chgData name="Marlene Søby Vestergaard" userId="4a58979a-5372-411b-aec4-f46dd5685e2a" providerId="ADAL" clId="{AA7671AB-C5C3-420E-AA7A-CD3DD15C5150}" dt="2022-04-24T18:14:31.886" v="14379" actId="21"/>
          <ac:picMkLst>
            <pc:docMk/>
            <pc:sldMk cId="3078657032" sldId="383"/>
            <ac:picMk id="7" creationId="{02177F8F-72E9-41AF-8A24-9546C71FF791}"/>
          </ac:picMkLst>
        </pc:picChg>
        <pc:picChg chg="add del mod">
          <ac:chgData name="Marlene Søby Vestergaard" userId="4a58979a-5372-411b-aec4-f46dd5685e2a" providerId="ADAL" clId="{AA7671AB-C5C3-420E-AA7A-CD3DD15C5150}" dt="2022-04-24T18:14:24.521" v="14377" actId="21"/>
          <ac:picMkLst>
            <pc:docMk/>
            <pc:sldMk cId="3078657032" sldId="383"/>
            <ac:picMk id="10" creationId="{81CC83EE-4DFD-490A-A398-04D91F6D72EC}"/>
          </ac:picMkLst>
        </pc:picChg>
        <pc:picChg chg="add mod">
          <ac:chgData name="Marlene Søby Vestergaard" userId="4a58979a-5372-411b-aec4-f46dd5685e2a" providerId="ADAL" clId="{AA7671AB-C5C3-420E-AA7A-CD3DD15C5150}" dt="2022-04-24T18:15:21.393" v="14387" actId="1076"/>
          <ac:picMkLst>
            <pc:docMk/>
            <pc:sldMk cId="3078657032" sldId="383"/>
            <ac:picMk id="12" creationId="{7909C185-6B62-4B32-A740-F5F2BFBD15F5}"/>
          </ac:picMkLst>
        </pc:picChg>
        <pc:picChg chg="add mod">
          <ac:chgData name="Marlene Søby Vestergaard" userId="4a58979a-5372-411b-aec4-f46dd5685e2a" providerId="ADAL" clId="{AA7671AB-C5C3-420E-AA7A-CD3DD15C5150}" dt="2022-04-24T18:15:39.201" v="14391" actId="1076"/>
          <ac:picMkLst>
            <pc:docMk/>
            <pc:sldMk cId="3078657032" sldId="383"/>
            <ac:picMk id="13" creationId="{D0F29E2C-8095-4924-A5B5-08DD67E72F48}"/>
          </ac:picMkLst>
        </pc:picChg>
        <pc:picChg chg="add mod">
          <ac:chgData name="Marlene Søby Vestergaard" userId="4a58979a-5372-411b-aec4-f46dd5685e2a" providerId="ADAL" clId="{AA7671AB-C5C3-420E-AA7A-CD3DD15C5150}" dt="2022-04-24T18:17:22.443" v="14397" actId="1076"/>
          <ac:picMkLst>
            <pc:docMk/>
            <pc:sldMk cId="3078657032" sldId="383"/>
            <ac:picMk id="15" creationId="{D14E698A-0278-4F8E-98A5-82AF0FB0E9E0}"/>
          </ac:picMkLst>
        </pc:picChg>
        <pc:picChg chg="add mod">
          <ac:chgData name="Marlene Søby Vestergaard" userId="4a58979a-5372-411b-aec4-f46dd5685e2a" providerId="ADAL" clId="{AA7671AB-C5C3-420E-AA7A-CD3DD15C5150}" dt="2022-04-24T18:17:37.156" v="14401" actId="1076"/>
          <ac:picMkLst>
            <pc:docMk/>
            <pc:sldMk cId="3078657032" sldId="383"/>
            <ac:picMk id="16" creationId="{8D7F0778-B4BA-426C-B7A5-D20A3BE5B963}"/>
          </ac:picMkLst>
        </pc:picChg>
        <pc:picChg chg="add mod">
          <ac:chgData name="Marlene Søby Vestergaard" userId="4a58979a-5372-411b-aec4-f46dd5685e2a" providerId="ADAL" clId="{AA7671AB-C5C3-420E-AA7A-CD3DD15C5150}" dt="2022-04-24T18:17:52.461" v="14404" actId="1076"/>
          <ac:picMkLst>
            <pc:docMk/>
            <pc:sldMk cId="3078657032" sldId="383"/>
            <ac:picMk id="17" creationId="{B444EBF9-FAC4-49C7-80B0-CEE06A146A8F}"/>
          </ac:picMkLst>
        </pc:picChg>
      </pc:sldChg>
      <pc:sldChg chg="addSp delSp modSp add del mod delAnim modAnim">
        <pc:chgData name="Marlene Søby Vestergaard" userId="4a58979a-5372-411b-aec4-f46dd5685e2a" providerId="ADAL" clId="{AA7671AB-C5C3-420E-AA7A-CD3DD15C5150}" dt="2022-04-24T18:18:02.068" v="14405" actId="2696"/>
        <pc:sldMkLst>
          <pc:docMk/>
          <pc:sldMk cId="2094166417" sldId="384"/>
        </pc:sldMkLst>
        <pc:picChg chg="add del mod">
          <ac:chgData name="Marlene Søby Vestergaard" userId="4a58979a-5372-411b-aec4-f46dd5685e2a" providerId="ADAL" clId="{AA7671AB-C5C3-420E-AA7A-CD3DD15C5150}" dt="2022-04-24T18:17:31.333" v="14399" actId="21"/>
          <ac:picMkLst>
            <pc:docMk/>
            <pc:sldMk cId="2094166417" sldId="384"/>
            <ac:picMk id="5" creationId="{3299AD27-9AAB-4203-AA9A-1276E1E264A5}"/>
          </ac:picMkLst>
        </pc:picChg>
        <pc:picChg chg="add del mod">
          <ac:chgData name="Marlene Søby Vestergaard" userId="4a58979a-5372-411b-aec4-f46dd5685e2a" providerId="ADAL" clId="{AA7671AB-C5C3-420E-AA7A-CD3DD15C5150}" dt="2022-04-24T18:17:46.040" v="14402" actId="21"/>
          <ac:picMkLst>
            <pc:docMk/>
            <pc:sldMk cId="2094166417" sldId="384"/>
            <ac:picMk id="6" creationId="{D69E007F-2AA3-4AEE-8723-FF73654579DE}"/>
          </ac:picMkLst>
        </pc:picChg>
        <pc:picChg chg="add del mod">
          <ac:chgData name="Marlene Søby Vestergaard" userId="4a58979a-5372-411b-aec4-f46dd5685e2a" providerId="ADAL" clId="{AA7671AB-C5C3-420E-AA7A-CD3DD15C5150}" dt="2022-04-24T18:15:25.816" v="14388" actId="21"/>
          <ac:picMkLst>
            <pc:docMk/>
            <pc:sldMk cId="2094166417" sldId="384"/>
            <ac:picMk id="7" creationId="{2593D7B4-7FFD-4652-84A8-11AC4D998363}"/>
          </ac:picMkLst>
        </pc:picChg>
      </pc:sldChg>
      <pc:sldChg chg="add modNotesTx">
        <pc:chgData name="Marlene Søby Vestergaard" userId="4a58979a-5372-411b-aec4-f46dd5685e2a" providerId="ADAL" clId="{AA7671AB-C5C3-420E-AA7A-CD3DD15C5150}" dt="2022-04-24T18:19:49.298" v="14648" actId="20577"/>
        <pc:sldMkLst>
          <pc:docMk/>
          <pc:sldMk cId="3631572621" sldId="385"/>
        </pc:sldMkLst>
      </pc:sldChg>
      <pc:sldChg chg="modSp add mod">
        <pc:chgData name="Marlene Søby Vestergaard" userId="4a58979a-5372-411b-aec4-f46dd5685e2a" providerId="ADAL" clId="{AA7671AB-C5C3-420E-AA7A-CD3DD15C5150}" dt="2022-04-24T18:24:56.695" v="15019" actId="122"/>
        <pc:sldMkLst>
          <pc:docMk/>
          <pc:sldMk cId="663502430" sldId="386"/>
        </pc:sldMkLst>
        <pc:spChg chg="mod">
          <ac:chgData name="Marlene Søby Vestergaard" userId="4a58979a-5372-411b-aec4-f46dd5685e2a" providerId="ADAL" clId="{AA7671AB-C5C3-420E-AA7A-CD3DD15C5150}" dt="2022-04-24T18:24:56.695" v="15019" actId="122"/>
          <ac:spMkLst>
            <pc:docMk/>
            <pc:sldMk cId="663502430" sldId="386"/>
            <ac:spMk id="4" creationId="{CB61ABD3-566B-4E29-9B14-50E674C295A9}"/>
          </ac:spMkLst>
        </pc:spChg>
      </pc:sldChg>
      <pc:sldChg chg="add del setBg">
        <pc:chgData name="Marlene Søby Vestergaard" userId="4a58979a-5372-411b-aec4-f46dd5685e2a" providerId="ADAL" clId="{AA7671AB-C5C3-420E-AA7A-CD3DD15C5150}" dt="2022-04-24T18:16:28.429" v="14394" actId="2696"/>
        <pc:sldMkLst>
          <pc:docMk/>
          <pc:sldMk cId="3891619552" sldId="386"/>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a:extLst>
              <a:ext uri="{FF2B5EF4-FFF2-40B4-BE49-F238E27FC236}">
                <a16:creationId xmlns:a16="http://schemas.microsoft.com/office/drawing/2014/main" id="{D8004B60-E85A-2F78-1A97-104AD0B38557}"/>
              </a:ext>
            </a:extLst>
          </p:cNvPr>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da-DK"/>
          </a:p>
        </p:txBody>
      </p:sp>
      <p:sp>
        <p:nvSpPr>
          <p:cNvPr id="3" name="Pladsholder til dato 2">
            <a:extLst>
              <a:ext uri="{FF2B5EF4-FFF2-40B4-BE49-F238E27FC236}">
                <a16:creationId xmlns:a16="http://schemas.microsoft.com/office/drawing/2014/main" id="{BE739FC0-E729-C27A-2D61-B056B4E868AE}"/>
              </a:ext>
            </a:extLst>
          </p:cNvPr>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616E769D-7CB7-4F88-921C-BC2E04925AD6}" type="datetimeFigureOut">
              <a:rPr lang="da-DK" smtClean="0"/>
              <a:t>04-10-2022</a:t>
            </a:fld>
            <a:endParaRPr lang="da-DK"/>
          </a:p>
        </p:txBody>
      </p:sp>
      <p:sp>
        <p:nvSpPr>
          <p:cNvPr id="4" name="Pladsholder til sidefod 3">
            <a:extLst>
              <a:ext uri="{FF2B5EF4-FFF2-40B4-BE49-F238E27FC236}">
                <a16:creationId xmlns:a16="http://schemas.microsoft.com/office/drawing/2014/main" id="{8235BE41-7E33-F41C-3205-E9C989C984F1}"/>
              </a:ext>
            </a:extLst>
          </p:cNvPr>
          <p:cNvSpPr>
            <a:spLocks noGrp="1"/>
          </p:cNvSpPr>
          <p:nvPr>
            <p:ph type="ftr" sz="quarter" idx="2"/>
          </p:nvPr>
        </p:nvSpPr>
        <p:spPr>
          <a:xfrm>
            <a:off x="0" y="9429750"/>
            <a:ext cx="2946400" cy="496888"/>
          </a:xfrm>
          <a:prstGeom prst="rect">
            <a:avLst/>
          </a:prstGeom>
        </p:spPr>
        <p:txBody>
          <a:bodyPr vert="horz" lIns="91440" tIns="45720" rIns="91440" bIns="45720" rtlCol="0" anchor="b"/>
          <a:lstStyle>
            <a:lvl1pPr algn="l">
              <a:defRPr sz="1200"/>
            </a:lvl1pPr>
          </a:lstStyle>
          <a:p>
            <a:endParaRPr lang="da-DK"/>
          </a:p>
        </p:txBody>
      </p:sp>
      <p:sp>
        <p:nvSpPr>
          <p:cNvPr id="5" name="Pladsholder til slidenummer 4">
            <a:extLst>
              <a:ext uri="{FF2B5EF4-FFF2-40B4-BE49-F238E27FC236}">
                <a16:creationId xmlns:a16="http://schemas.microsoft.com/office/drawing/2014/main" id="{7B43B266-A4BE-F04A-EA7B-A09EB9686FA5}"/>
              </a:ext>
            </a:extLst>
          </p:cNvPr>
          <p:cNvSpPr>
            <a:spLocks noGrp="1"/>
          </p:cNvSpPr>
          <p:nvPr>
            <p:ph type="sldNum" sz="quarter" idx="3"/>
          </p:nvPr>
        </p:nvSpPr>
        <p:spPr>
          <a:xfrm>
            <a:off x="3849688" y="9429750"/>
            <a:ext cx="2946400" cy="496888"/>
          </a:xfrm>
          <a:prstGeom prst="rect">
            <a:avLst/>
          </a:prstGeom>
        </p:spPr>
        <p:txBody>
          <a:bodyPr vert="horz" lIns="91440" tIns="45720" rIns="91440" bIns="45720" rtlCol="0" anchor="b"/>
          <a:lstStyle>
            <a:lvl1pPr algn="r">
              <a:defRPr sz="1200"/>
            </a:lvl1pPr>
          </a:lstStyle>
          <a:p>
            <a:fld id="{1C7363FE-04BF-4891-803C-6AC3A705B6EF}" type="slidenum">
              <a:rPr lang="da-DK" smtClean="0"/>
              <a:t>‹nr.›</a:t>
            </a:fld>
            <a:endParaRPr lang="da-DK"/>
          </a:p>
        </p:txBody>
      </p:sp>
    </p:spTree>
    <p:extLst>
      <p:ext uri="{BB962C8B-B14F-4D97-AF65-F5344CB8AC3E}">
        <p14:creationId xmlns:p14="http://schemas.microsoft.com/office/powerpoint/2010/main" val="156206263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da-DK"/>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D73C87AA-9EAE-4B41-84CF-FB6A1AD1A13A}" type="datetimeFigureOut">
              <a:rPr lang="da-DK" smtClean="0"/>
              <a:t>04-10-2022</a:t>
            </a:fld>
            <a:endParaRPr lang="da-DK"/>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da-DK"/>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da-DK"/>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A6705103-2E64-444E-BFDA-EA4AED8CD7A8}" type="slidenum">
              <a:rPr lang="da-DK" smtClean="0"/>
              <a:t>‹nr.›</a:t>
            </a:fld>
            <a:endParaRPr lang="da-DK"/>
          </a:p>
        </p:txBody>
      </p:sp>
    </p:spTree>
    <p:extLst>
      <p:ext uri="{BB962C8B-B14F-4D97-AF65-F5344CB8AC3E}">
        <p14:creationId xmlns:p14="http://schemas.microsoft.com/office/powerpoint/2010/main" val="487693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a:t>Forside med billede</a:t>
            </a:r>
          </a:p>
        </p:txBody>
      </p:sp>
      <p:sp>
        <p:nvSpPr>
          <p:cNvPr id="4" name="Slide Number Placeholder 3"/>
          <p:cNvSpPr>
            <a:spLocks noGrp="1"/>
          </p:cNvSpPr>
          <p:nvPr>
            <p:ph type="sldNum" sz="quarter" idx="10"/>
          </p:nvPr>
        </p:nvSpPr>
        <p:spPr/>
        <p:txBody>
          <a:bodyPr/>
          <a:lstStyle/>
          <a:p>
            <a:fld id="{A6705103-2E64-444E-BFDA-EA4AED8CD7A8}" type="slidenum">
              <a:rPr lang="da-DK" smtClean="0"/>
              <a:t>1</a:t>
            </a:fld>
            <a:endParaRPr lang="da-DK"/>
          </a:p>
        </p:txBody>
      </p:sp>
    </p:spTree>
    <p:extLst>
      <p:ext uri="{BB962C8B-B14F-4D97-AF65-F5344CB8AC3E}">
        <p14:creationId xmlns:p14="http://schemas.microsoft.com/office/powerpoint/2010/main" val="31992212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a:t>Smerter som opleves som brændende, sviende, elektrisk, murrende osv., bør man ikke træne med, da de kan være tegn på en vævsskade.</a:t>
            </a:r>
          </a:p>
          <a:p>
            <a:r>
              <a:rPr lang="da-DK" dirty="0"/>
              <a:t>Oplever man som atlet DOMS (</a:t>
            </a:r>
            <a:r>
              <a:rPr lang="da-DK" dirty="0" err="1"/>
              <a:t>Delayed</a:t>
            </a:r>
            <a:r>
              <a:rPr lang="da-DK" dirty="0"/>
              <a:t> </a:t>
            </a:r>
            <a:r>
              <a:rPr lang="da-DK" dirty="0" err="1"/>
              <a:t>Onset</a:t>
            </a:r>
            <a:r>
              <a:rPr lang="da-DK" dirty="0"/>
              <a:t> of </a:t>
            </a:r>
            <a:r>
              <a:rPr lang="da-DK" dirty="0" err="1"/>
              <a:t>Muscle</a:t>
            </a:r>
            <a:r>
              <a:rPr lang="da-DK" dirty="0"/>
              <a:t> </a:t>
            </a:r>
            <a:r>
              <a:rPr lang="da-DK" dirty="0" err="1"/>
              <a:t>Soreness</a:t>
            </a:r>
            <a:r>
              <a:rPr lang="da-DK" dirty="0"/>
              <a:t>) er det en naturlig del af træningsbelastningen og tilvænning til nye bevægelser.</a:t>
            </a:r>
          </a:p>
          <a:p>
            <a:r>
              <a:rPr lang="da-DK" dirty="0"/>
              <a:t>Muskelømhed/DOMS vil blive bedre i løbet af 2-3 dage og ofte vil man kunne varme op og smerten/ømheden vil forsvinde</a:t>
            </a:r>
          </a:p>
          <a:p>
            <a:endParaRPr lang="da-DK" dirty="0"/>
          </a:p>
          <a:p>
            <a:endParaRPr lang="da-DK" dirty="0"/>
          </a:p>
          <a:p>
            <a:endParaRPr lang="da-DK" dirty="0"/>
          </a:p>
          <a:p>
            <a:endParaRPr lang="da-DK" dirty="0"/>
          </a:p>
        </p:txBody>
      </p:sp>
      <p:sp>
        <p:nvSpPr>
          <p:cNvPr id="4" name="Slide Number Placeholder 3"/>
          <p:cNvSpPr>
            <a:spLocks noGrp="1"/>
          </p:cNvSpPr>
          <p:nvPr>
            <p:ph type="sldNum" sz="quarter" idx="10"/>
          </p:nvPr>
        </p:nvSpPr>
        <p:spPr/>
        <p:txBody>
          <a:bodyPr/>
          <a:lstStyle/>
          <a:p>
            <a:fld id="{A6705103-2E64-444E-BFDA-EA4AED8CD7A8}" type="slidenum">
              <a:rPr lang="da-DK" smtClean="0"/>
              <a:t>10</a:t>
            </a:fld>
            <a:endParaRPr lang="da-DK"/>
          </a:p>
        </p:txBody>
      </p:sp>
    </p:spTree>
    <p:extLst>
      <p:ext uri="{BB962C8B-B14F-4D97-AF65-F5344CB8AC3E}">
        <p14:creationId xmlns:p14="http://schemas.microsoft.com/office/powerpoint/2010/main" val="1656157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b="0" i="0" dirty="0">
                <a:solidFill>
                  <a:srgbClr val="FF0000"/>
                </a:solidFill>
                <a:effectLst/>
                <a:latin typeface="-apple-system"/>
              </a:rPr>
              <a:t>Tegningen viser, hvordan væv reagerer, når det over tid bliver belastet og ikke har tid til restitution/tilvænning (</a:t>
            </a:r>
            <a:r>
              <a:rPr lang="da-DK" b="0" i="0" dirty="0" err="1">
                <a:solidFill>
                  <a:srgbClr val="FF0000"/>
                </a:solidFill>
                <a:effectLst/>
                <a:latin typeface="-apple-system"/>
              </a:rPr>
              <a:t>period</a:t>
            </a:r>
            <a:r>
              <a:rPr lang="da-DK" b="0" i="0" dirty="0">
                <a:solidFill>
                  <a:srgbClr val="FF0000"/>
                </a:solidFill>
                <a:effectLst/>
                <a:latin typeface="-apple-system"/>
              </a:rPr>
              <a:t> of </a:t>
            </a:r>
            <a:r>
              <a:rPr lang="da-DK" b="0" i="0" dirty="0" err="1">
                <a:solidFill>
                  <a:srgbClr val="FF0000"/>
                </a:solidFill>
                <a:effectLst/>
                <a:latin typeface="-apple-system"/>
              </a:rPr>
              <a:t>overuse</a:t>
            </a:r>
            <a:r>
              <a:rPr lang="da-DK" b="0" i="0" dirty="0">
                <a:solidFill>
                  <a:srgbClr val="FF0000"/>
                </a:solidFill>
                <a:effectLst/>
                <a:latin typeface="-apple-system"/>
              </a:rPr>
              <a:t>). Det kunne symbolisere en periode, hvor en ung atlet træner på flere årgangshold og dermed øger belastningen betragteligt. </a:t>
            </a:r>
          </a:p>
          <a:p>
            <a:r>
              <a:rPr lang="da-DK" b="0" i="0" dirty="0">
                <a:solidFill>
                  <a:srgbClr val="FF0000"/>
                </a:solidFill>
                <a:effectLst/>
                <a:latin typeface="-apple-system"/>
              </a:rPr>
              <a:t>På et tidspunkt vil man begynde at bemærke en smerte, men rigtig mange vil fortsætte med at træne, indtil smerten begrænser dem i træningen/sporten.</a:t>
            </a:r>
          </a:p>
          <a:p>
            <a:r>
              <a:rPr lang="da-DK" b="0" i="0" dirty="0">
                <a:solidFill>
                  <a:srgbClr val="FF0000"/>
                </a:solidFill>
                <a:effectLst/>
                <a:latin typeface="-apple-system"/>
              </a:rPr>
              <a:t>Det typiske billede vil være, at man holder en lille pause, indtil smerten er væk, og man genoptager sporten igen. </a:t>
            </a:r>
          </a:p>
          <a:p>
            <a:r>
              <a:rPr lang="da-DK" b="0" i="0" dirty="0">
                <a:solidFill>
                  <a:srgbClr val="FF0000"/>
                </a:solidFill>
                <a:effectLst/>
                <a:latin typeface="-apple-system"/>
              </a:rPr>
              <a:t>Er dette forsøgt et par gange (med en pause af kortere eller længere varighed), vil det være normalt at opsøge en </a:t>
            </a:r>
            <a:r>
              <a:rPr lang="da-DK" b="0" i="0" dirty="0" err="1">
                <a:solidFill>
                  <a:srgbClr val="FF0000"/>
                </a:solidFill>
                <a:effectLst/>
                <a:latin typeface="-apple-system"/>
              </a:rPr>
              <a:t>fys</a:t>
            </a:r>
            <a:r>
              <a:rPr lang="da-DK" b="0" i="0" dirty="0">
                <a:solidFill>
                  <a:srgbClr val="FF0000"/>
                </a:solidFill>
                <a:effectLst/>
                <a:latin typeface="-apple-system"/>
              </a:rPr>
              <a:t>/læge, som kan hjælpe med at planlægge det videre forløb.</a:t>
            </a:r>
            <a:endParaRPr lang="da-DK" i="0" dirty="0"/>
          </a:p>
          <a:p>
            <a:endParaRPr lang="da-DK" dirty="0"/>
          </a:p>
        </p:txBody>
      </p:sp>
      <p:sp>
        <p:nvSpPr>
          <p:cNvPr id="4" name="Slide Number Placeholder 3"/>
          <p:cNvSpPr>
            <a:spLocks noGrp="1"/>
          </p:cNvSpPr>
          <p:nvPr>
            <p:ph type="sldNum" sz="quarter" idx="10"/>
          </p:nvPr>
        </p:nvSpPr>
        <p:spPr/>
        <p:txBody>
          <a:bodyPr/>
          <a:lstStyle/>
          <a:p>
            <a:fld id="{A6705103-2E64-444E-BFDA-EA4AED8CD7A8}" type="slidenum">
              <a:rPr lang="da-DK" smtClean="0"/>
              <a:t>11</a:t>
            </a:fld>
            <a:endParaRPr lang="da-DK"/>
          </a:p>
        </p:txBody>
      </p:sp>
    </p:spTree>
    <p:extLst>
      <p:ext uri="{BB962C8B-B14F-4D97-AF65-F5344CB8AC3E}">
        <p14:creationId xmlns:p14="http://schemas.microsoft.com/office/powerpoint/2010/main" val="25374929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a:t>Team Danmark anbefaler ikke, at man anvender smertestillende medicin uden samråd med læge. Tages smertestillende, bør træningen reduceres markant.</a:t>
            </a:r>
          </a:p>
          <a:p>
            <a:r>
              <a:rPr lang="da-DK" dirty="0"/>
              <a:t>Anvender man smertestillende medicin, er det med til at dæmpe impulserne til hjernen. Det kan betyde, at man kan risikere at lave en større vævsskade, før man vælger med at stoppe aktiviteten. Det er derfor ikke en god ide at tage smertestillende medicin for at kunne gennemføre et træningspas eller konkurrence.</a:t>
            </a:r>
          </a:p>
        </p:txBody>
      </p:sp>
      <p:sp>
        <p:nvSpPr>
          <p:cNvPr id="4" name="Slide Number Placeholder 3"/>
          <p:cNvSpPr>
            <a:spLocks noGrp="1"/>
          </p:cNvSpPr>
          <p:nvPr>
            <p:ph type="sldNum" sz="quarter" idx="10"/>
          </p:nvPr>
        </p:nvSpPr>
        <p:spPr/>
        <p:txBody>
          <a:bodyPr/>
          <a:lstStyle/>
          <a:p>
            <a:fld id="{A6705103-2E64-444E-BFDA-EA4AED8CD7A8}" type="slidenum">
              <a:rPr lang="da-DK" smtClean="0"/>
              <a:t>12</a:t>
            </a:fld>
            <a:endParaRPr lang="da-DK"/>
          </a:p>
        </p:txBody>
      </p:sp>
    </p:spTree>
    <p:extLst>
      <p:ext uri="{BB962C8B-B14F-4D97-AF65-F5344CB8AC3E}">
        <p14:creationId xmlns:p14="http://schemas.microsoft.com/office/powerpoint/2010/main" val="23240056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a:p>
            <a:endParaRPr lang="da-DK" dirty="0"/>
          </a:p>
        </p:txBody>
      </p:sp>
      <p:sp>
        <p:nvSpPr>
          <p:cNvPr id="4" name="Slide Number Placeholder 3"/>
          <p:cNvSpPr>
            <a:spLocks noGrp="1"/>
          </p:cNvSpPr>
          <p:nvPr>
            <p:ph type="sldNum" sz="quarter" idx="10"/>
          </p:nvPr>
        </p:nvSpPr>
        <p:spPr/>
        <p:txBody>
          <a:bodyPr/>
          <a:lstStyle/>
          <a:p>
            <a:fld id="{A6705103-2E64-444E-BFDA-EA4AED8CD7A8}" type="slidenum">
              <a:rPr lang="da-DK" smtClean="0"/>
              <a:t>13</a:t>
            </a:fld>
            <a:endParaRPr lang="da-DK"/>
          </a:p>
        </p:txBody>
      </p:sp>
    </p:spTree>
    <p:extLst>
      <p:ext uri="{BB962C8B-B14F-4D97-AF65-F5344CB8AC3E}">
        <p14:creationId xmlns:p14="http://schemas.microsoft.com/office/powerpoint/2010/main" val="6436703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err="1"/>
              <a:t>Workload</a:t>
            </a:r>
            <a:r>
              <a:rPr lang="da-DK" dirty="0"/>
              <a:t> kan være svært at måle og kan ikke nødvendigvis direkte korreleres til flere skader alene.</a:t>
            </a:r>
          </a:p>
          <a:p>
            <a:r>
              <a:rPr lang="da-DK" dirty="0"/>
              <a:t>Når man ser på </a:t>
            </a:r>
            <a:r>
              <a:rPr lang="da-DK" dirty="0" err="1"/>
              <a:t>workload</a:t>
            </a:r>
            <a:r>
              <a:rPr lang="da-DK" dirty="0"/>
              <a:t> som en samlet belastning dækker det over følgende:</a:t>
            </a:r>
          </a:p>
          <a:p>
            <a:r>
              <a:rPr lang="da-DK" dirty="0"/>
              <a:t>Ydre load: træning, konkurrencer, leg med venner mv</a:t>
            </a:r>
          </a:p>
          <a:p>
            <a:r>
              <a:rPr lang="da-DK" dirty="0"/>
              <a:t>Indre load: skole, lektier, stress, manglende søvn, manglende restitution</a:t>
            </a:r>
          </a:p>
          <a:p>
            <a:r>
              <a:rPr lang="da-DK" dirty="0"/>
              <a:t>Summen af de indre og ydre belastninger kan påvirke hele kroppens load</a:t>
            </a:r>
          </a:p>
          <a:p>
            <a:endParaRPr lang="da-DK" dirty="0"/>
          </a:p>
        </p:txBody>
      </p:sp>
      <p:sp>
        <p:nvSpPr>
          <p:cNvPr id="4" name="Slide Number Placeholder 3"/>
          <p:cNvSpPr>
            <a:spLocks noGrp="1"/>
          </p:cNvSpPr>
          <p:nvPr>
            <p:ph type="sldNum" sz="quarter" idx="10"/>
          </p:nvPr>
        </p:nvSpPr>
        <p:spPr/>
        <p:txBody>
          <a:bodyPr/>
          <a:lstStyle/>
          <a:p>
            <a:fld id="{A6705103-2E64-444E-BFDA-EA4AED8CD7A8}" type="slidenum">
              <a:rPr lang="da-DK" smtClean="0"/>
              <a:t>14</a:t>
            </a:fld>
            <a:endParaRPr lang="da-DK"/>
          </a:p>
        </p:txBody>
      </p:sp>
    </p:spTree>
    <p:extLst>
      <p:ext uri="{BB962C8B-B14F-4D97-AF65-F5344CB8AC3E}">
        <p14:creationId xmlns:p14="http://schemas.microsoft.com/office/powerpoint/2010/main" val="33135094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a:p>
            <a:endParaRPr lang="da-DK" dirty="0"/>
          </a:p>
        </p:txBody>
      </p:sp>
      <p:sp>
        <p:nvSpPr>
          <p:cNvPr id="4" name="Slide Number Placeholder 3"/>
          <p:cNvSpPr>
            <a:spLocks noGrp="1"/>
          </p:cNvSpPr>
          <p:nvPr>
            <p:ph type="sldNum" sz="quarter" idx="10"/>
          </p:nvPr>
        </p:nvSpPr>
        <p:spPr/>
        <p:txBody>
          <a:bodyPr/>
          <a:lstStyle/>
          <a:p>
            <a:fld id="{A6705103-2E64-444E-BFDA-EA4AED8CD7A8}" type="slidenum">
              <a:rPr lang="da-DK" smtClean="0"/>
              <a:t>15</a:t>
            </a:fld>
            <a:endParaRPr lang="da-DK"/>
          </a:p>
        </p:txBody>
      </p:sp>
    </p:spTree>
    <p:extLst>
      <p:ext uri="{BB962C8B-B14F-4D97-AF65-F5344CB8AC3E}">
        <p14:creationId xmlns:p14="http://schemas.microsoft.com/office/powerpoint/2010/main" val="35724243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a:t>Jo ældre man bliver som atlet, jo mere vigtigt er det at kende til wokloadet, som man belaster sin krop med.</a:t>
            </a:r>
          </a:p>
          <a:p>
            <a:endParaRPr lang="da-DK" dirty="0"/>
          </a:p>
          <a:p>
            <a:r>
              <a:rPr lang="da-DK" dirty="0"/>
              <a:t>I Team Danmark oplever vi ofte, at atleter mærker mere/har tendens til at være mere skadede i perioder med stress ifm. skole eller konkurrence. Har atleten mange aftaler ved siden af sin sport og skole, kan det også have en negativ påvirkning på loadet og ”friskheds-følelsen”.</a:t>
            </a:r>
          </a:p>
          <a:p>
            <a:endParaRPr lang="da-DK" dirty="0"/>
          </a:p>
        </p:txBody>
      </p:sp>
      <p:sp>
        <p:nvSpPr>
          <p:cNvPr id="4" name="Slide Number Placeholder 3"/>
          <p:cNvSpPr>
            <a:spLocks noGrp="1"/>
          </p:cNvSpPr>
          <p:nvPr>
            <p:ph type="sldNum" sz="quarter" idx="10"/>
          </p:nvPr>
        </p:nvSpPr>
        <p:spPr/>
        <p:txBody>
          <a:bodyPr/>
          <a:lstStyle/>
          <a:p>
            <a:fld id="{A6705103-2E64-444E-BFDA-EA4AED8CD7A8}" type="slidenum">
              <a:rPr lang="da-DK" smtClean="0"/>
              <a:t>16</a:t>
            </a:fld>
            <a:endParaRPr lang="da-DK"/>
          </a:p>
        </p:txBody>
      </p:sp>
    </p:spTree>
    <p:extLst>
      <p:ext uri="{BB962C8B-B14F-4D97-AF65-F5344CB8AC3E}">
        <p14:creationId xmlns:p14="http://schemas.microsoft.com/office/powerpoint/2010/main" val="68156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a:p>
            <a:endParaRPr lang="da-DK" dirty="0"/>
          </a:p>
        </p:txBody>
      </p:sp>
      <p:sp>
        <p:nvSpPr>
          <p:cNvPr id="4" name="Slide Number Placeholder 3"/>
          <p:cNvSpPr>
            <a:spLocks noGrp="1"/>
          </p:cNvSpPr>
          <p:nvPr>
            <p:ph type="sldNum" sz="quarter" idx="10"/>
          </p:nvPr>
        </p:nvSpPr>
        <p:spPr/>
        <p:txBody>
          <a:bodyPr/>
          <a:lstStyle/>
          <a:p>
            <a:fld id="{A6705103-2E64-444E-BFDA-EA4AED8CD7A8}" type="slidenum">
              <a:rPr lang="da-DK" smtClean="0"/>
              <a:t>17</a:t>
            </a:fld>
            <a:endParaRPr lang="da-DK"/>
          </a:p>
        </p:txBody>
      </p:sp>
    </p:spTree>
    <p:extLst>
      <p:ext uri="{BB962C8B-B14F-4D97-AF65-F5344CB8AC3E}">
        <p14:creationId xmlns:p14="http://schemas.microsoft.com/office/powerpoint/2010/main" val="42310721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Der er lavet studier (på håndbold), der viser, at øges træningsmængden med mere end 60%, er der en store skadesrisiko. Øges træningsmængden fra 20%, og har man samtidig et skulderproblem, så øges risikoen ligeledes.</a:t>
            </a:r>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Merete Møller, 2017: ”</a:t>
            </a:r>
            <a:r>
              <a:rPr lang="en-US" b="0" i="0" dirty="0">
                <a:solidFill>
                  <a:srgbClr val="333333"/>
                </a:solidFill>
                <a:effectLst/>
                <a:latin typeface="Roboto" panose="02000000000000000000" pitchFamily="2" charset="0"/>
              </a:rPr>
              <a:t>Conclusions A large increase in weekly handball load increases the shoulder injury rate in elite youth handball players; particularly, in the presence of reduced external rotational strength or scapular dyskinesis”</a:t>
            </a:r>
            <a:endParaRPr lang="da-DK"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da-DK"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err="1"/>
              <a:t>Workload</a:t>
            </a:r>
            <a:r>
              <a:rPr lang="da-DK" dirty="0"/>
              <a:t> kan beregnes/observeres ud fra træningstimer, intensitet, RPE, puls mv</a:t>
            </a:r>
          </a:p>
          <a:p>
            <a:r>
              <a:rPr lang="da-DK" dirty="0"/>
              <a:t>RPE: Rate of </a:t>
            </a:r>
            <a:r>
              <a:rPr lang="da-DK" dirty="0" err="1"/>
              <a:t>Perceived</a:t>
            </a:r>
            <a:r>
              <a:rPr lang="da-DK" dirty="0"/>
              <a:t> </a:t>
            </a:r>
            <a:r>
              <a:rPr lang="da-DK" dirty="0" err="1"/>
              <a:t>Exertion</a:t>
            </a:r>
            <a:r>
              <a:rPr lang="da-DK" dirty="0"/>
              <a:t> – altså hvor hård en træning opfattes.</a:t>
            </a:r>
          </a:p>
          <a:p>
            <a:endParaRPr lang="da-DK" dirty="0"/>
          </a:p>
        </p:txBody>
      </p:sp>
      <p:sp>
        <p:nvSpPr>
          <p:cNvPr id="4" name="Slide Number Placeholder 3"/>
          <p:cNvSpPr>
            <a:spLocks noGrp="1"/>
          </p:cNvSpPr>
          <p:nvPr>
            <p:ph type="sldNum" sz="quarter" idx="10"/>
          </p:nvPr>
        </p:nvSpPr>
        <p:spPr/>
        <p:txBody>
          <a:bodyPr/>
          <a:lstStyle/>
          <a:p>
            <a:fld id="{A6705103-2E64-444E-BFDA-EA4AED8CD7A8}" type="slidenum">
              <a:rPr lang="da-DK" smtClean="0"/>
              <a:t>18</a:t>
            </a:fld>
            <a:endParaRPr lang="da-DK"/>
          </a:p>
        </p:txBody>
      </p:sp>
    </p:spTree>
    <p:extLst>
      <p:ext uri="{BB962C8B-B14F-4D97-AF65-F5344CB8AC3E}">
        <p14:creationId xmlns:p14="http://schemas.microsoft.com/office/powerpoint/2010/main" val="10384178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a:t>Det handler om balance, og det er træneren sammen med atleten, som skal finde den rette balance.</a:t>
            </a:r>
          </a:p>
          <a:p>
            <a:endParaRPr lang="da-DK" dirty="0"/>
          </a:p>
        </p:txBody>
      </p:sp>
      <p:sp>
        <p:nvSpPr>
          <p:cNvPr id="4" name="Slide Number Placeholder 3"/>
          <p:cNvSpPr>
            <a:spLocks noGrp="1"/>
          </p:cNvSpPr>
          <p:nvPr>
            <p:ph type="sldNum" sz="quarter" idx="10"/>
          </p:nvPr>
        </p:nvSpPr>
        <p:spPr/>
        <p:txBody>
          <a:bodyPr/>
          <a:lstStyle/>
          <a:p>
            <a:fld id="{A6705103-2E64-444E-BFDA-EA4AED8CD7A8}" type="slidenum">
              <a:rPr lang="da-DK" smtClean="0"/>
              <a:t>19</a:t>
            </a:fld>
            <a:endParaRPr lang="da-DK"/>
          </a:p>
        </p:txBody>
      </p:sp>
    </p:spTree>
    <p:extLst>
      <p:ext uri="{BB962C8B-B14F-4D97-AF65-F5344CB8AC3E}">
        <p14:creationId xmlns:p14="http://schemas.microsoft.com/office/powerpoint/2010/main" val="2414024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a:p>
            <a:endParaRPr lang="da-DK" dirty="0"/>
          </a:p>
        </p:txBody>
      </p:sp>
      <p:sp>
        <p:nvSpPr>
          <p:cNvPr id="4" name="Slide Number Placeholder 3"/>
          <p:cNvSpPr>
            <a:spLocks noGrp="1"/>
          </p:cNvSpPr>
          <p:nvPr>
            <p:ph type="sldNum" sz="quarter" idx="10"/>
          </p:nvPr>
        </p:nvSpPr>
        <p:spPr/>
        <p:txBody>
          <a:bodyPr/>
          <a:lstStyle/>
          <a:p>
            <a:fld id="{A6705103-2E64-444E-BFDA-EA4AED8CD7A8}" type="slidenum">
              <a:rPr lang="da-DK" smtClean="0"/>
              <a:t>2</a:t>
            </a:fld>
            <a:endParaRPr lang="da-DK"/>
          </a:p>
        </p:txBody>
      </p:sp>
    </p:spTree>
    <p:extLst>
      <p:ext uri="{BB962C8B-B14F-4D97-AF65-F5344CB8AC3E}">
        <p14:creationId xmlns:p14="http://schemas.microsoft.com/office/powerpoint/2010/main" val="6708706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a:p>
            <a:endParaRPr lang="da-DK" dirty="0"/>
          </a:p>
        </p:txBody>
      </p:sp>
      <p:sp>
        <p:nvSpPr>
          <p:cNvPr id="4" name="Slide Number Placeholder 3"/>
          <p:cNvSpPr>
            <a:spLocks noGrp="1"/>
          </p:cNvSpPr>
          <p:nvPr>
            <p:ph type="sldNum" sz="quarter" idx="10"/>
          </p:nvPr>
        </p:nvSpPr>
        <p:spPr/>
        <p:txBody>
          <a:bodyPr/>
          <a:lstStyle/>
          <a:p>
            <a:fld id="{A6705103-2E64-444E-BFDA-EA4AED8CD7A8}" type="slidenum">
              <a:rPr lang="da-DK" smtClean="0"/>
              <a:t>20</a:t>
            </a:fld>
            <a:endParaRPr lang="da-DK"/>
          </a:p>
        </p:txBody>
      </p:sp>
    </p:spTree>
    <p:extLst>
      <p:ext uri="{BB962C8B-B14F-4D97-AF65-F5344CB8AC3E}">
        <p14:creationId xmlns:p14="http://schemas.microsoft.com/office/powerpoint/2010/main" val="13155545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a:p>
            <a:endParaRPr lang="da-DK" dirty="0"/>
          </a:p>
        </p:txBody>
      </p:sp>
      <p:sp>
        <p:nvSpPr>
          <p:cNvPr id="4" name="Slide Number Placeholder 3"/>
          <p:cNvSpPr>
            <a:spLocks noGrp="1"/>
          </p:cNvSpPr>
          <p:nvPr>
            <p:ph type="sldNum" sz="quarter" idx="10"/>
          </p:nvPr>
        </p:nvSpPr>
        <p:spPr/>
        <p:txBody>
          <a:bodyPr/>
          <a:lstStyle/>
          <a:p>
            <a:fld id="{A6705103-2E64-444E-BFDA-EA4AED8CD7A8}" type="slidenum">
              <a:rPr lang="da-DK" smtClean="0"/>
              <a:t>21</a:t>
            </a:fld>
            <a:endParaRPr lang="da-DK"/>
          </a:p>
        </p:txBody>
      </p:sp>
    </p:spTree>
    <p:extLst>
      <p:ext uri="{BB962C8B-B14F-4D97-AF65-F5344CB8AC3E}">
        <p14:creationId xmlns:p14="http://schemas.microsoft.com/office/powerpoint/2010/main" val="24627498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a:t>ATK s. 122</a:t>
            </a:r>
          </a:p>
          <a:p>
            <a:endParaRPr lang="da-DK" dirty="0"/>
          </a:p>
          <a:p>
            <a:r>
              <a:rPr lang="da-DK" dirty="0"/>
              <a:t>Man har som træner en stor rolle i at få atleterne til at lære at tage vare på egen krop. Dette kan man blandt andet gøre ved at skabe en kultur og en indre motivation blandt de unge atleter, så de skadesforebyggende programmer bliver en naturlig del af sporten. </a:t>
            </a:r>
          </a:p>
          <a:p>
            <a:r>
              <a:rPr lang="da-DK" dirty="0"/>
              <a:t>Jo ældre man bliver, jo mere skal man som atlet blive uddannet i at forstå formålet med de skadesforebyggende øvelser.</a:t>
            </a:r>
          </a:p>
          <a:p>
            <a:endParaRPr lang="da-DK" dirty="0"/>
          </a:p>
        </p:txBody>
      </p:sp>
      <p:sp>
        <p:nvSpPr>
          <p:cNvPr id="4" name="Slide Number Placeholder 3"/>
          <p:cNvSpPr>
            <a:spLocks noGrp="1"/>
          </p:cNvSpPr>
          <p:nvPr>
            <p:ph type="sldNum" sz="quarter" idx="10"/>
          </p:nvPr>
        </p:nvSpPr>
        <p:spPr/>
        <p:txBody>
          <a:bodyPr/>
          <a:lstStyle/>
          <a:p>
            <a:fld id="{A6705103-2E64-444E-BFDA-EA4AED8CD7A8}" type="slidenum">
              <a:rPr lang="da-DK" smtClean="0"/>
              <a:t>22</a:t>
            </a:fld>
            <a:endParaRPr lang="da-DK"/>
          </a:p>
        </p:txBody>
      </p:sp>
    </p:spTree>
    <p:extLst>
      <p:ext uri="{BB962C8B-B14F-4D97-AF65-F5344CB8AC3E}">
        <p14:creationId xmlns:p14="http://schemas.microsoft.com/office/powerpoint/2010/main" val="7558872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a:t>De forskellige standardiserede skadesforebyggende programmer forklarer dosering, men øvelserne bør mindst laves 2 gange om ugen, hvis de skal have en effekt.</a:t>
            </a:r>
          </a:p>
          <a:p>
            <a:endParaRPr lang="da-DK" dirty="0"/>
          </a:p>
        </p:txBody>
      </p:sp>
      <p:sp>
        <p:nvSpPr>
          <p:cNvPr id="4" name="Slide Number Placeholder 3"/>
          <p:cNvSpPr>
            <a:spLocks noGrp="1"/>
          </p:cNvSpPr>
          <p:nvPr>
            <p:ph type="sldNum" sz="quarter" idx="10"/>
          </p:nvPr>
        </p:nvSpPr>
        <p:spPr/>
        <p:txBody>
          <a:bodyPr/>
          <a:lstStyle/>
          <a:p>
            <a:fld id="{A6705103-2E64-444E-BFDA-EA4AED8CD7A8}" type="slidenum">
              <a:rPr lang="da-DK" smtClean="0"/>
              <a:t>23</a:t>
            </a:fld>
            <a:endParaRPr lang="da-DK"/>
          </a:p>
        </p:txBody>
      </p:sp>
    </p:spTree>
    <p:extLst>
      <p:ext uri="{BB962C8B-B14F-4D97-AF65-F5344CB8AC3E}">
        <p14:creationId xmlns:p14="http://schemas.microsoft.com/office/powerpoint/2010/main" val="24818184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a:t>Performance optimerende træning = </a:t>
            </a:r>
            <a:r>
              <a:rPr lang="da-DK" dirty="0" err="1"/>
              <a:t>skadesforebygende</a:t>
            </a:r>
            <a:r>
              <a:rPr lang="da-DK" dirty="0"/>
              <a:t> træning</a:t>
            </a:r>
          </a:p>
          <a:p>
            <a:endParaRPr lang="da-DK" dirty="0"/>
          </a:p>
          <a:p>
            <a:r>
              <a:rPr lang="da-DK" dirty="0"/>
              <a:t>Hvis man er skadet som ung kan det have konsekvenser på kort og langt sigt.</a:t>
            </a:r>
          </a:p>
          <a:p>
            <a:r>
              <a:rPr lang="da-DK" dirty="0"/>
              <a:t>På kort sigt kan man ikke deltage i træning/kampe som kammeraterne. På lang sigt kan det betyde at man har en større risiko for re-skade, at der kan komme følge-skader til og man kan i værste fald være ude i en lang periode og misse en del af udviklingen i sporten.</a:t>
            </a:r>
          </a:p>
          <a:p>
            <a:endParaRPr lang="da-DK" dirty="0"/>
          </a:p>
        </p:txBody>
      </p:sp>
      <p:sp>
        <p:nvSpPr>
          <p:cNvPr id="4" name="Slide Number Placeholder 3"/>
          <p:cNvSpPr>
            <a:spLocks noGrp="1"/>
          </p:cNvSpPr>
          <p:nvPr>
            <p:ph type="sldNum" sz="quarter" idx="10"/>
          </p:nvPr>
        </p:nvSpPr>
        <p:spPr/>
        <p:txBody>
          <a:bodyPr/>
          <a:lstStyle/>
          <a:p>
            <a:fld id="{A6705103-2E64-444E-BFDA-EA4AED8CD7A8}" type="slidenum">
              <a:rPr lang="da-DK" smtClean="0"/>
              <a:t>24</a:t>
            </a:fld>
            <a:endParaRPr lang="da-DK"/>
          </a:p>
        </p:txBody>
      </p:sp>
    </p:spTree>
    <p:extLst>
      <p:ext uri="{BB962C8B-B14F-4D97-AF65-F5344CB8AC3E}">
        <p14:creationId xmlns:p14="http://schemas.microsoft.com/office/powerpoint/2010/main" val="6879119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a:t>Se de næste slides for nærmere beskrivelse af FIFA 11+</a:t>
            </a:r>
          </a:p>
          <a:p>
            <a:endParaRPr lang="da-DK"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705103-2E64-444E-BFDA-EA4AED8CD7A8}"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66283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Se FIFA 11+ video via linket</a:t>
            </a:r>
          </a:p>
          <a:p>
            <a:endParaRPr lang="da-DK" dirty="0"/>
          </a:p>
          <a:p>
            <a:endParaRPr lang="da-DK"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705103-2E64-444E-BFDA-EA4AED8CD7A8}"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92456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a:t>Øvelserne er lavet til håndbold for at forebygge skulderskader.</a:t>
            </a:r>
          </a:p>
          <a:p>
            <a:r>
              <a:rPr lang="da-DK" dirty="0"/>
              <a:t>Se video via linket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705103-2E64-444E-BFDA-EA4AED8CD7A8}"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28229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a:t>Her er endnu et program til at forebygge skulderskader hos </a:t>
            </a:r>
            <a:r>
              <a:rPr lang="da-DK" dirty="0" err="1"/>
              <a:t>håndbolsspillere</a:t>
            </a:r>
            <a:endParaRPr lang="da-DK" dirty="0"/>
          </a:p>
          <a:p>
            <a:r>
              <a:rPr lang="da-DK" dirty="0"/>
              <a:t>Forskellige øvelser med forskelligt fokus som progredieres gennem 18 uger</a:t>
            </a:r>
          </a:p>
          <a:p>
            <a:endParaRPr lang="da-DK"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705103-2E64-444E-BFDA-EA4AED8CD7A8}"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90120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a:t>Følg linket for mere info</a:t>
            </a:r>
          </a:p>
          <a:p>
            <a:endParaRPr lang="da-DK"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705103-2E64-444E-BFDA-EA4AED8CD7A8}"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00000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a:p>
            <a:endParaRPr lang="da-DK" dirty="0"/>
          </a:p>
        </p:txBody>
      </p:sp>
      <p:sp>
        <p:nvSpPr>
          <p:cNvPr id="4" name="Slide Number Placeholder 3"/>
          <p:cNvSpPr>
            <a:spLocks noGrp="1"/>
          </p:cNvSpPr>
          <p:nvPr>
            <p:ph type="sldNum" sz="quarter" idx="10"/>
          </p:nvPr>
        </p:nvSpPr>
        <p:spPr/>
        <p:txBody>
          <a:bodyPr/>
          <a:lstStyle/>
          <a:p>
            <a:fld id="{A6705103-2E64-444E-BFDA-EA4AED8CD7A8}" type="slidenum">
              <a:rPr lang="da-DK" smtClean="0"/>
              <a:t>3</a:t>
            </a:fld>
            <a:endParaRPr lang="da-DK"/>
          </a:p>
        </p:txBody>
      </p:sp>
    </p:spTree>
    <p:extLst>
      <p:ext uri="{BB962C8B-B14F-4D97-AF65-F5344CB8AC3E}">
        <p14:creationId xmlns:p14="http://schemas.microsoft.com/office/powerpoint/2010/main" val="363417152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a:t>Fokus i disse øvelser er, at hofte-knæ-ankel skal være på en lige linje i fx hop/landing</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705103-2E64-444E-BFDA-EA4AED8CD7A8}"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7140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En kampagne man lavede for drenge- og pige håndboldspillere i alderen 13-14år for at forebygge knæskader</a:t>
            </a:r>
          </a:p>
          <a:p>
            <a:endParaRPr lang="da-DK" dirty="0"/>
          </a:p>
          <a:p>
            <a:r>
              <a:rPr lang="da-DK" dirty="0"/>
              <a:t>Følg linket for mere info</a:t>
            </a:r>
          </a:p>
          <a:p>
            <a:endParaRPr lang="da-DK"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705103-2E64-444E-BFDA-EA4AED8CD7A8}"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759232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err="1"/>
              <a:t>Olympiatoppen</a:t>
            </a:r>
            <a:r>
              <a:rPr lang="da-DK" dirty="0"/>
              <a:t> er svarende til Team Danmark i Norge.</a:t>
            </a:r>
          </a:p>
          <a:p>
            <a:r>
              <a:rPr lang="da-DK" dirty="0"/>
              <a:t>Se skadesforebyggende øvelser via linket.</a:t>
            </a:r>
          </a:p>
          <a:p>
            <a:endParaRPr lang="da-DK"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705103-2E64-444E-BFDA-EA4AED8CD7A8}"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668397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a:p>
            <a:endParaRPr lang="da-DK" dirty="0"/>
          </a:p>
        </p:txBody>
      </p:sp>
      <p:sp>
        <p:nvSpPr>
          <p:cNvPr id="4" name="Slide Number Placeholder 3"/>
          <p:cNvSpPr>
            <a:spLocks noGrp="1"/>
          </p:cNvSpPr>
          <p:nvPr>
            <p:ph type="sldNum" sz="quarter" idx="10"/>
          </p:nvPr>
        </p:nvSpPr>
        <p:spPr/>
        <p:txBody>
          <a:bodyPr/>
          <a:lstStyle/>
          <a:p>
            <a:fld id="{A6705103-2E64-444E-BFDA-EA4AED8CD7A8}" type="slidenum">
              <a:rPr lang="da-DK" smtClean="0"/>
              <a:t>33</a:t>
            </a:fld>
            <a:endParaRPr lang="da-DK"/>
          </a:p>
        </p:txBody>
      </p:sp>
    </p:spTree>
    <p:extLst>
      <p:ext uri="{BB962C8B-B14F-4D97-AF65-F5344CB8AC3E}">
        <p14:creationId xmlns:p14="http://schemas.microsoft.com/office/powerpoint/2010/main" val="320177779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a:p>
            <a:endParaRPr lang="da-DK" dirty="0"/>
          </a:p>
        </p:txBody>
      </p:sp>
      <p:sp>
        <p:nvSpPr>
          <p:cNvPr id="4" name="Slide Number Placeholder 3"/>
          <p:cNvSpPr>
            <a:spLocks noGrp="1"/>
          </p:cNvSpPr>
          <p:nvPr>
            <p:ph type="sldNum" sz="quarter" idx="10"/>
          </p:nvPr>
        </p:nvSpPr>
        <p:spPr/>
        <p:txBody>
          <a:bodyPr/>
          <a:lstStyle/>
          <a:p>
            <a:fld id="{A6705103-2E64-444E-BFDA-EA4AED8CD7A8}" type="slidenum">
              <a:rPr lang="da-DK" smtClean="0"/>
              <a:t>34</a:t>
            </a:fld>
            <a:endParaRPr lang="da-DK"/>
          </a:p>
        </p:txBody>
      </p:sp>
    </p:spTree>
    <p:extLst>
      <p:ext uri="{BB962C8B-B14F-4D97-AF65-F5344CB8AC3E}">
        <p14:creationId xmlns:p14="http://schemas.microsoft.com/office/powerpoint/2010/main" val="310113862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a:p>
            <a:endParaRPr lang="da-DK" dirty="0"/>
          </a:p>
        </p:txBody>
      </p:sp>
      <p:sp>
        <p:nvSpPr>
          <p:cNvPr id="4" name="Slide Number Placeholder 3"/>
          <p:cNvSpPr>
            <a:spLocks noGrp="1"/>
          </p:cNvSpPr>
          <p:nvPr>
            <p:ph type="sldNum" sz="quarter" idx="10"/>
          </p:nvPr>
        </p:nvSpPr>
        <p:spPr/>
        <p:txBody>
          <a:bodyPr/>
          <a:lstStyle/>
          <a:p>
            <a:fld id="{A6705103-2E64-444E-BFDA-EA4AED8CD7A8}" type="slidenum">
              <a:rPr lang="da-DK" smtClean="0"/>
              <a:t>35</a:t>
            </a:fld>
            <a:endParaRPr lang="da-DK"/>
          </a:p>
        </p:txBody>
      </p:sp>
    </p:spTree>
    <p:extLst>
      <p:ext uri="{BB962C8B-B14F-4D97-AF65-F5344CB8AC3E}">
        <p14:creationId xmlns:p14="http://schemas.microsoft.com/office/powerpoint/2010/main" val="474621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a:t>Eleverne kommer her med deres bud på opvarmningens formål og indhold samt nedvarmning.</a:t>
            </a:r>
          </a:p>
          <a:p>
            <a:r>
              <a:rPr lang="da-DK" dirty="0"/>
              <a:t>I 8. klasses materialet blev de præsenteret for de overordnede linjer i opvarmning og nedvarmning.</a:t>
            </a:r>
          </a:p>
          <a:p>
            <a:endParaRPr lang="da-DK" dirty="0"/>
          </a:p>
        </p:txBody>
      </p:sp>
      <p:sp>
        <p:nvSpPr>
          <p:cNvPr id="4" name="Slide Number Placeholder 3"/>
          <p:cNvSpPr>
            <a:spLocks noGrp="1"/>
          </p:cNvSpPr>
          <p:nvPr>
            <p:ph type="sldNum" sz="quarter" idx="10"/>
          </p:nvPr>
        </p:nvSpPr>
        <p:spPr/>
        <p:txBody>
          <a:bodyPr/>
          <a:lstStyle/>
          <a:p>
            <a:fld id="{A6705103-2E64-444E-BFDA-EA4AED8CD7A8}" type="slidenum">
              <a:rPr lang="da-DK" smtClean="0"/>
              <a:t>36</a:t>
            </a:fld>
            <a:endParaRPr lang="da-DK"/>
          </a:p>
        </p:txBody>
      </p:sp>
    </p:spTree>
    <p:extLst>
      <p:ext uri="{BB962C8B-B14F-4D97-AF65-F5344CB8AC3E}">
        <p14:creationId xmlns:p14="http://schemas.microsoft.com/office/powerpoint/2010/main" val="104035863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a:p>
            <a:endParaRPr lang="da-DK" dirty="0"/>
          </a:p>
        </p:txBody>
      </p:sp>
      <p:sp>
        <p:nvSpPr>
          <p:cNvPr id="4" name="Slide Number Placeholder 3"/>
          <p:cNvSpPr>
            <a:spLocks noGrp="1"/>
          </p:cNvSpPr>
          <p:nvPr>
            <p:ph type="sldNum" sz="quarter" idx="10"/>
          </p:nvPr>
        </p:nvSpPr>
        <p:spPr/>
        <p:txBody>
          <a:bodyPr/>
          <a:lstStyle/>
          <a:p>
            <a:fld id="{A6705103-2E64-444E-BFDA-EA4AED8CD7A8}" type="slidenum">
              <a:rPr lang="da-DK" smtClean="0"/>
              <a:t>37</a:t>
            </a:fld>
            <a:endParaRPr lang="da-DK"/>
          </a:p>
        </p:txBody>
      </p:sp>
    </p:spTree>
    <p:extLst>
      <p:ext uri="{BB962C8B-B14F-4D97-AF65-F5344CB8AC3E}">
        <p14:creationId xmlns:p14="http://schemas.microsoft.com/office/powerpoint/2010/main" val="11199417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a:p>
            <a:endParaRPr lang="da-DK" dirty="0"/>
          </a:p>
        </p:txBody>
      </p:sp>
      <p:sp>
        <p:nvSpPr>
          <p:cNvPr id="4" name="Slide Number Placeholder 3"/>
          <p:cNvSpPr>
            <a:spLocks noGrp="1"/>
          </p:cNvSpPr>
          <p:nvPr>
            <p:ph type="sldNum" sz="quarter" idx="10"/>
          </p:nvPr>
        </p:nvSpPr>
        <p:spPr/>
        <p:txBody>
          <a:bodyPr/>
          <a:lstStyle/>
          <a:p>
            <a:fld id="{A6705103-2E64-444E-BFDA-EA4AED8CD7A8}" type="slidenum">
              <a:rPr lang="da-DK" smtClean="0"/>
              <a:t>38</a:t>
            </a:fld>
            <a:endParaRPr lang="da-DK"/>
          </a:p>
        </p:txBody>
      </p:sp>
    </p:spTree>
    <p:extLst>
      <p:ext uri="{BB962C8B-B14F-4D97-AF65-F5344CB8AC3E}">
        <p14:creationId xmlns:p14="http://schemas.microsoft.com/office/powerpoint/2010/main" val="101811023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a:p>
            <a:endParaRPr lang="da-DK"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705103-2E64-444E-BFDA-EA4AED8CD7A8}"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92460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a:t>Få eleverne til at reflektere over spørgsmålene?</a:t>
            </a:r>
          </a:p>
          <a:p>
            <a:endParaRPr lang="da-DK" dirty="0"/>
          </a:p>
        </p:txBody>
      </p:sp>
      <p:sp>
        <p:nvSpPr>
          <p:cNvPr id="4" name="Slide Number Placeholder 3"/>
          <p:cNvSpPr>
            <a:spLocks noGrp="1"/>
          </p:cNvSpPr>
          <p:nvPr>
            <p:ph type="sldNum" sz="quarter" idx="10"/>
          </p:nvPr>
        </p:nvSpPr>
        <p:spPr/>
        <p:txBody>
          <a:bodyPr/>
          <a:lstStyle/>
          <a:p>
            <a:fld id="{A6705103-2E64-444E-BFDA-EA4AED8CD7A8}" type="slidenum">
              <a:rPr lang="da-DK" smtClean="0"/>
              <a:t>4</a:t>
            </a:fld>
            <a:endParaRPr lang="da-DK"/>
          </a:p>
        </p:txBody>
      </p:sp>
    </p:spTree>
    <p:extLst>
      <p:ext uri="{BB962C8B-B14F-4D97-AF65-F5344CB8AC3E}">
        <p14:creationId xmlns:p14="http://schemas.microsoft.com/office/powerpoint/2010/main" val="47008798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a:p>
            <a:endParaRPr lang="da-DK" dirty="0"/>
          </a:p>
        </p:txBody>
      </p:sp>
      <p:sp>
        <p:nvSpPr>
          <p:cNvPr id="4" name="Slide Number Placeholder 3"/>
          <p:cNvSpPr>
            <a:spLocks noGrp="1"/>
          </p:cNvSpPr>
          <p:nvPr>
            <p:ph type="sldNum" sz="quarter" idx="10"/>
          </p:nvPr>
        </p:nvSpPr>
        <p:spPr/>
        <p:txBody>
          <a:bodyPr/>
          <a:lstStyle/>
          <a:p>
            <a:fld id="{A6705103-2E64-444E-BFDA-EA4AED8CD7A8}" type="slidenum">
              <a:rPr lang="da-DK" smtClean="0"/>
              <a:t>41</a:t>
            </a:fld>
            <a:endParaRPr lang="da-DK"/>
          </a:p>
        </p:txBody>
      </p:sp>
    </p:spTree>
    <p:extLst>
      <p:ext uri="{BB962C8B-B14F-4D97-AF65-F5344CB8AC3E}">
        <p14:creationId xmlns:p14="http://schemas.microsoft.com/office/powerpoint/2010/main" val="193348300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Gentag nøgleord</a:t>
            </a:r>
          </a:p>
        </p:txBody>
      </p:sp>
      <p:sp>
        <p:nvSpPr>
          <p:cNvPr id="4" name="Pladsholder til slidenummer 3"/>
          <p:cNvSpPr>
            <a:spLocks noGrp="1"/>
          </p:cNvSpPr>
          <p:nvPr>
            <p:ph type="sldNum" sz="quarter" idx="5"/>
          </p:nvPr>
        </p:nvSpPr>
        <p:spPr/>
        <p:txBody>
          <a:bodyPr/>
          <a:lstStyle/>
          <a:p>
            <a:fld id="{A6705103-2E64-444E-BFDA-EA4AED8CD7A8}" type="slidenum">
              <a:rPr lang="da-DK" smtClean="0"/>
              <a:t>45</a:t>
            </a:fld>
            <a:endParaRPr lang="da-DK"/>
          </a:p>
        </p:txBody>
      </p:sp>
    </p:spTree>
    <p:extLst>
      <p:ext uri="{BB962C8B-B14F-4D97-AF65-F5344CB8AC3E}">
        <p14:creationId xmlns:p14="http://schemas.microsoft.com/office/powerpoint/2010/main" val="294893636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a:p>
            <a:endParaRPr lang="da-DK" dirty="0"/>
          </a:p>
        </p:txBody>
      </p:sp>
      <p:sp>
        <p:nvSpPr>
          <p:cNvPr id="4" name="Slide Number Placeholder 3"/>
          <p:cNvSpPr>
            <a:spLocks noGrp="1"/>
          </p:cNvSpPr>
          <p:nvPr>
            <p:ph type="sldNum" sz="quarter" idx="10"/>
          </p:nvPr>
        </p:nvSpPr>
        <p:spPr/>
        <p:txBody>
          <a:bodyPr/>
          <a:lstStyle/>
          <a:p>
            <a:fld id="{A6705103-2E64-444E-BFDA-EA4AED8CD7A8}" type="slidenum">
              <a:rPr lang="da-DK" smtClean="0"/>
              <a:t>46</a:t>
            </a:fld>
            <a:endParaRPr lang="da-DK"/>
          </a:p>
        </p:txBody>
      </p:sp>
    </p:spTree>
    <p:extLst>
      <p:ext uri="{BB962C8B-B14F-4D97-AF65-F5344CB8AC3E}">
        <p14:creationId xmlns:p14="http://schemas.microsoft.com/office/powerpoint/2010/main" val="276953768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a:p>
            <a:endParaRPr lang="da-DK" dirty="0"/>
          </a:p>
        </p:txBody>
      </p:sp>
      <p:sp>
        <p:nvSpPr>
          <p:cNvPr id="4" name="Slide Number Placeholder 3"/>
          <p:cNvSpPr>
            <a:spLocks noGrp="1"/>
          </p:cNvSpPr>
          <p:nvPr>
            <p:ph type="sldNum" sz="quarter" idx="10"/>
          </p:nvPr>
        </p:nvSpPr>
        <p:spPr/>
        <p:txBody>
          <a:bodyPr/>
          <a:lstStyle/>
          <a:p>
            <a:fld id="{A6705103-2E64-444E-BFDA-EA4AED8CD7A8}" type="slidenum">
              <a:rPr lang="da-DK" smtClean="0"/>
              <a:t>47</a:t>
            </a:fld>
            <a:endParaRPr lang="da-DK"/>
          </a:p>
        </p:txBody>
      </p:sp>
    </p:spTree>
    <p:extLst>
      <p:ext uri="{BB962C8B-B14F-4D97-AF65-F5344CB8AC3E}">
        <p14:creationId xmlns:p14="http://schemas.microsoft.com/office/powerpoint/2010/main" val="42919749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
        <p:nvSpPr>
          <p:cNvPr id="4" name="Slide Number Placeholder 3"/>
          <p:cNvSpPr>
            <a:spLocks noGrp="1"/>
          </p:cNvSpPr>
          <p:nvPr>
            <p:ph type="sldNum" sz="quarter" idx="10"/>
          </p:nvPr>
        </p:nvSpPr>
        <p:spPr/>
        <p:txBody>
          <a:bodyPr/>
          <a:lstStyle/>
          <a:p>
            <a:fld id="{A6705103-2E64-444E-BFDA-EA4AED8CD7A8}" type="slidenum">
              <a:rPr lang="da-DK" smtClean="0"/>
              <a:t>5</a:t>
            </a:fld>
            <a:endParaRPr lang="da-DK"/>
          </a:p>
        </p:txBody>
      </p:sp>
    </p:spTree>
    <p:extLst>
      <p:ext uri="{BB962C8B-B14F-4D97-AF65-F5344CB8AC3E}">
        <p14:creationId xmlns:p14="http://schemas.microsoft.com/office/powerpoint/2010/main" val="35234744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a:t>Smerter er en individuel oplevelse. At lave en ankel forstuvning kan opleves på meget forskellig måde, hvor den ene person nærmest ikke mærker smerter, og den anden slet ikke kan udholde smerten.</a:t>
            </a:r>
          </a:p>
          <a:p>
            <a:r>
              <a:rPr lang="da-DK" dirty="0"/>
              <a:t>Hvis man har oplevet at ens forælder har fået ondt i ryggen (og måske har fået en diskusprolaps) af at bøje sig ned for at løfte en kasse, kan frygten sidde i kroppen, hver gang man skal løfte en kasse. Denne frygt kan være med til at udvikle smerter, hvis man selv på et tidspunkt oplever at få ondt i ryggen.</a:t>
            </a:r>
          </a:p>
          <a:p>
            <a:r>
              <a:rPr lang="da-DK" dirty="0"/>
              <a:t>Smerter kan beskrives på mange forskellige måder fx brændende, sviende, elektrisk, murrende.</a:t>
            </a:r>
          </a:p>
        </p:txBody>
      </p:sp>
      <p:sp>
        <p:nvSpPr>
          <p:cNvPr id="4" name="Slide Number Placeholder 3"/>
          <p:cNvSpPr>
            <a:spLocks noGrp="1"/>
          </p:cNvSpPr>
          <p:nvPr>
            <p:ph type="sldNum" sz="quarter" idx="10"/>
          </p:nvPr>
        </p:nvSpPr>
        <p:spPr/>
        <p:txBody>
          <a:bodyPr/>
          <a:lstStyle/>
          <a:p>
            <a:fld id="{A6705103-2E64-444E-BFDA-EA4AED8CD7A8}" type="slidenum">
              <a:rPr lang="da-DK" smtClean="0"/>
              <a:t>6</a:t>
            </a:fld>
            <a:endParaRPr lang="da-DK"/>
          </a:p>
        </p:txBody>
      </p:sp>
    </p:spTree>
    <p:extLst>
      <p:ext uri="{BB962C8B-B14F-4D97-AF65-F5344CB8AC3E}">
        <p14:creationId xmlns:p14="http://schemas.microsoft.com/office/powerpoint/2010/main" val="36464572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a:t>Ofte forsøger vi at sætte et tal på smerten, så vi som behandlere kan fornemme, hvor ondt det gør. Det er svært - hvad er en 10’er i smerte? </a:t>
            </a:r>
          </a:p>
          <a:p>
            <a:r>
              <a:rPr lang="da-DK" dirty="0"/>
              <a:t>Det er meget individuelt, og det kan være svært at vurdere en 10’er smerte, hvis man ikke tidligere har været udsat for stor smerte. </a:t>
            </a:r>
          </a:p>
          <a:p>
            <a:r>
              <a:rPr lang="da-DK" dirty="0"/>
              <a:t>En 10’er smerte kan beskrives som en ulidelig smerte, hvor tårerne presser sig på, og der er sket en alvorlig skade med en større vævsskade (fx en skulder der er gået af led). </a:t>
            </a:r>
          </a:p>
          <a:p>
            <a:endParaRPr lang="da-DK" dirty="0"/>
          </a:p>
          <a:p>
            <a:endParaRPr lang="da-DK" dirty="0"/>
          </a:p>
          <a:p>
            <a:endParaRPr lang="da-DK" dirty="0"/>
          </a:p>
        </p:txBody>
      </p:sp>
      <p:sp>
        <p:nvSpPr>
          <p:cNvPr id="4" name="Slide Number Placeholder 3"/>
          <p:cNvSpPr>
            <a:spLocks noGrp="1"/>
          </p:cNvSpPr>
          <p:nvPr>
            <p:ph type="sldNum" sz="quarter" idx="10"/>
          </p:nvPr>
        </p:nvSpPr>
        <p:spPr/>
        <p:txBody>
          <a:bodyPr/>
          <a:lstStyle/>
          <a:p>
            <a:fld id="{A6705103-2E64-444E-BFDA-EA4AED8CD7A8}" type="slidenum">
              <a:rPr lang="da-DK" smtClean="0"/>
              <a:t>7</a:t>
            </a:fld>
            <a:endParaRPr lang="da-DK"/>
          </a:p>
        </p:txBody>
      </p:sp>
    </p:spTree>
    <p:extLst>
      <p:ext uri="{BB962C8B-B14F-4D97-AF65-F5344CB8AC3E}">
        <p14:creationId xmlns:p14="http://schemas.microsoft.com/office/powerpoint/2010/main" val="4827807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a:t>Ofte forsøger vi at sætte et tal på smerten, så vi som behandlere kan fornemme, hvor ondt det gør. Det er svært - hvad er en 10’er i smerte? </a:t>
            </a:r>
          </a:p>
          <a:p>
            <a:r>
              <a:rPr lang="da-DK" dirty="0"/>
              <a:t>Det er meget individuelt, og det kan være svært at vurdere en 10’er smerte, hvis man ikke tidligere har været udsat for stor smerte. </a:t>
            </a:r>
          </a:p>
          <a:p>
            <a:r>
              <a:rPr lang="da-DK" dirty="0"/>
              <a:t>En 10’er smerte kan beskrives som en ulidelig smerte, hvor tårerne presser sig på, og der er sket en alvorlig skade med en større vævsskade (fx en skulder der er gået af led). </a:t>
            </a:r>
          </a:p>
          <a:p>
            <a:endParaRPr lang="da-DK" dirty="0"/>
          </a:p>
          <a:p>
            <a:endParaRPr lang="da-DK" dirty="0"/>
          </a:p>
          <a:p>
            <a:endParaRPr lang="da-DK" dirty="0"/>
          </a:p>
        </p:txBody>
      </p:sp>
      <p:sp>
        <p:nvSpPr>
          <p:cNvPr id="4" name="Slide Number Placeholder 3"/>
          <p:cNvSpPr>
            <a:spLocks noGrp="1"/>
          </p:cNvSpPr>
          <p:nvPr>
            <p:ph type="sldNum" sz="quarter" idx="10"/>
          </p:nvPr>
        </p:nvSpPr>
        <p:spPr/>
        <p:txBody>
          <a:bodyPr/>
          <a:lstStyle/>
          <a:p>
            <a:fld id="{A6705103-2E64-444E-BFDA-EA4AED8CD7A8}" type="slidenum">
              <a:rPr lang="da-DK" smtClean="0"/>
              <a:t>8</a:t>
            </a:fld>
            <a:endParaRPr lang="da-DK"/>
          </a:p>
        </p:txBody>
      </p:sp>
    </p:spTree>
    <p:extLst>
      <p:ext uri="{BB962C8B-B14F-4D97-AF65-F5344CB8AC3E}">
        <p14:creationId xmlns:p14="http://schemas.microsoft.com/office/powerpoint/2010/main" val="40117108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a:t>Vi tillader aldrig, at man træner med en smerte højere end 5/10 på smerteskalaen.</a:t>
            </a:r>
          </a:p>
          <a:p>
            <a:r>
              <a:rPr lang="da-DK" dirty="0"/>
              <a:t>Dette kan være forbundet med en risiko og tegn på en større vævsskade. </a:t>
            </a:r>
          </a:p>
          <a:p>
            <a:r>
              <a:rPr lang="da-DK" dirty="0"/>
              <a:t>At træne/konkurrere med en høj smerte vil ofte heller ikke give et godt resultat, da bevægelsen vil være smertepåvirket og begrænset</a:t>
            </a:r>
          </a:p>
          <a:p>
            <a:endParaRPr lang="da-DK" dirty="0"/>
          </a:p>
        </p:txBody>
      </p:sp>
      <p:sp>
        <p:nvSpPr>
          <p:cNvPr id="4" name="Slide Number Placeholder 3"/>
          <p:cNvSpPr>
            <a:spLocks noGrp="1"/>
          </p:cNvSpPr>
          <p:nvPr>
            <p:ph type="sldNum" sz="quarter" idx="10"/>
          </p:nvPr>
        </p:nvSpPr>
        <p:spPr/>
        <p:txBody>
          <a:bodyPr/>
          <a:lstStyle/>
          <a:p>
            <a:fld id="{A6705103-2E64-444E-BFDA-EA4AED8CD7A8}" type="slidenum">
              <a:rPr lang="da-DK" smtClean="0"/>
              <a:t>9</a:t>
            </a:fld>
            <a:endParaRPr lang="da-DK"/>
          </a:p>
        </p:txBody>
      </p:sp>
    </p:spTree>
    <p:extLst>
      <p:ext uri="{BB962C8B-B14F-4D97-AF65-F5344CB8AC3E}">
        <p14:creationId xmlns:p14="http://schemas.microsoft.com/office/powerpoint/2010/main" val="24728637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CB3E6A-ACAB-144A-8DA3-E466382659F2}"/>
              </a:ext>
            </a:extLst>
          </p:cNvPr>
          <p:cNvSpPr>
            <a:spLocks noGrp="1"/>
          </p:cNvSpPr>
          <p:nvPr>
            <p:ph type="ctrTitle"/>
          </p:nvPr>
        </p:nvSpPr>
        <p:spPr>
          <a:xfrm>
            <a:off x="1524000" y="1122363"/>
            <a:ext cx="9144000" cy="2387600"/>
          </a:xfrm>
        </p:spPr>
        <p:txBody>
          <a:bodyPr anchor="b">
            <a:normAutofit/>
          </a:bodyPr>
          <a:lstStyle>
            <a:lvl1pPr algn="ctr">
              <a:defRPr sz="4800">
                <a:solidFill>
                  <a:srgbClr val="FF0000"/>
                </a:solidFill>
              </a:defRPr>
            </a:lvl1pPr>
          </a:lstStyle>
          <a:p>
            <a:r>
              <a:rPr lang="da-DK" dirty="0"/>
              <a:t>Klik for at redigere titeltypografien i masteren</a:t>
            </a:r>
          </a:p>
        </p:txBody>
      </p:sp>
      <p:sp>
        <p:nvSpPr>
          <p:cNvPr id="3" name="Subtitle 2">
            <a:extLst>
              <a:ext uri="{FF2B5EF4-FFF2-40B4-BE49-F238E27FC236}">
                <a16:creationId xmlns:a16="http://schemas.microsoft.com/office/drawing/2014/main" id="{FAFE1B0E-C1EC-BE41-A1AF-E6A87D3449A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Klik for at redigere undertiteltypografien i masteren</a:t>
            </a:r>
          </a:p>
        </p:txBody>
      </p:sp>
      <p:sp>
        <p:nvSpPr>
          <p:cNvPr id="4" name="Date Placeholder 3">
            <a:extLst>
              <a:ext uri="{FF2B5EF4-FFF2-40B4-BE49-F238E27FC236}">
                <a16:creationId xmlns:a16="http://schemas.microsoft.com/office/drawing/2014/main" id="{97EDFA4B-E37B-6A4F-8A15-348AADFACB07}"/>
              </a:ext>
            </a:extLst>
          </p:cNvPr>
          <p:cNvSpPr>
            <a:spLocks noGrp="1"/>
          </p:cNvSpPr>
          <p:nvPr>
            <p:ph type="dt" sz="half" idx="10"/>
          </p:nvPr>
        </p:nvSpPr>
        <p:spPr/>
        <p:txBody>
          <a:bodyPr/>
          <a:lstStyle/>
          <a:p>
            <a:fld id="{6456FB8D-EF4B-2C45-9869-371CC6E57A99}" type="datetimeFigureOut">
              <a:rPr lang="da-DK" smtClean="0"/>
              <a:t>04-10-2022</a:t>
            </a:fld>
            <a:endParaRPr lang="da-DK"/>
          </a:p>
        </p:txBody>
      </p:sp>
      <p:sp>
        <p:nvSpPr>
          <p:cNvPr id="5" name="Footer Placeholder 4">
            <a:extLst>
              <a:ext uri="{FF2B5EF4-FFF2-40B4-BE49-F238E27FC236}">
                <a16:creationId xmlns:a16="http://schemas.microsoft.com/office/drawing/2014/main" id="{999A5ED5-830E-004B-9361-E94E4E085497}"/>
              </a:ext>
            </a:extLst>
          </p:cNvPr>
          <p:cNvSpPr>
            <a:spLocks noGrp="1"/>
          </p:cNvSpPr>
          <p:nvPr>
            <p:ph type="ftr" sz="quarter" idx="11"/>
          </p:nvPr>
        </p:nvSpPr>
        <p:spPr/>
        <p:txBody>
          <a:bodyPr/>
          <a:lstStyle/>
          <a:p>
            <a:endParaRPr lang="da-DK"/>
          </a:p>
        </p:txBody>
      </p:sp>
      <p:sp>
        <p:nvSpPr>
          <p:cNvPr id="6" name="Slide Number Placeholder 5">
            <a:extLst>
              <a:ext uri="{FF2B5EF4-FFF2-40B4-BE49-F238E27FC236}">
                <a16:creationId xmlns:a16="http://schemas.microsoft.com/office/drawing/2014/main" id="{44659986-9702-5449-810E-4FFF61FF5267}"/>
              </a:ext>
            </a:extLst>
          </p:cNvPr>
          <p:cNvSpPr>
            <a:spLocks noGrp="1"/>
          </p:cNvSpPr>
          <p:nvPr>
            <p:ph type="sldNum" sz="quarter" idx="12"/>
          </p:nvPr>
        </p:nvSpPr>
        <p:spPr/>
        <p:txBody>
          <a:bodyPr/>
          <a:lstStyle/>
          <a:p>
            <a:fld id="{425A5859-79F5-D942-B5CA-308B33ACAFDA}" type="slidenum">
              <a:rPr lang="da-DK" smtClean="0"/>
              <a:t>‹nr.›</a:t>
            </a:fld>
            <a:endParaRPr lang="da-DK"/>
          </a:p>
        </p:txBody>
      </p:sp>
    </p:spTree>
    <p:extLst>
      <p:ext uri="{BB962C8B-B14F-4D97-AF65-F5344CB8AC3E}">
        <p14:creationId xmlns:p14="http://schemas.microsoft.com/office/powerpoint/2010/main" val="28767490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D80583-1925-9C4C-B599-B06EECFF03F8}"/>
              </a:ext>
            </a:extLst>
          </p:cNvPr>
          <p:cNvSpPr>
            <a:spLocks noGrp="1"/>
          </p:cNvSpPr>
          <p:nvPr>
            <p:ph type="title"/>
          </p:nvPr>
        </p:nvSpPr>
        <p:spPr/>
        <p:txBody>
          <a:bodyPr/>
          <a:lstStyle/>
          <a:p>
            <a:r>
              <a:rPr lang="da-DK"/>
              <a:t>Klik for at redigere titeltypografien i masteren</a:t>
            </a:r>
          </a:p>
        </p:txBody>
      </p:sp>
      <p:sp>
        <p:nvSpPr>
          <p:cNvPr id="3" name="Vertical Text Placeholder 2">
            <a:extLst>
              <a:ext uri="{FF2B5EF4-FFF2-40B4-BE49-F238E27FC236}">
                <a16:creationId xmlns:a16="http://schemas.microsoft.com/office/drawing/2014/main" id="{F0F9C706-7B6C-4048-8785-F0DB4FA53831}"/>
              </a:ext>
            </a:extLst>
          </p:cNvPr>
          <p:cNvSpPr>
            <a:spLocks noGrp="1"/>
          </p:cNvSpPr>
          <p:nvPr>
            <p:ph type="body" orient="vert" idx="1"/>
          </p:nvPr>
        </p:nvSpPr>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Date Placeholder 3">
            <a:extLst>
              <a:ext uri="{FF2B5EF4-FFF2-40B4-BE49-F238E27FC236}">
                <a16:creationId xmlns:a16="http://schemas.microsoft.com/office/drawing/2014/main" id="{66F6141F-7D0B-F64D-A9E2-1BF02DCDA8FD}"/>
              </a:ext>
            </a:extLst>
          </p:cNvPr>
          <p:cNvSpPr>
            <a:spLocks noGrp="1"/>
          </p:cNvSpPr>
          <p:nvPr>
            <p:ph type="dt" sz="half" idx="10"/>
          </p:nvPr>
        </p:nvSpPr>
        <p:spPr/>
        <p:txBody>
          <a:bodyPr/>
          <a:lstStyle/>
          <a:p>
            <a:fld id="{6456FB8D-EF4B-2C45-9869-371CC6E57A99}" type="datetimeFigureOut">
              <a:rPr lang="da-DK" smtClean="0"/>
              <a:t>04-10-2022</a:t>
            </a:fld>
            <a:endParaRPr lang="da-DK"/>
          </a:p>
        </p:txBody>
      </p:sp>
      <p:sp>
        <p:nvSpPr>
          <p:cNvPr id="5" name="Footer Placeholder 4">
            <a:extLst>
              <a:ext uri="{FF2B5EF4-FFF2-40B4-BE49-F238E27FC236}">
                <a16:creationId xmlns:a16="http://schemas.microsoft.com/office/drawing/2014/main" id="{1F8C7C68-FD56-E14B-B20F-76020E52A317}"/>
              </a:ext>
            </a:extLst>
          </p:cNvPr>
          <p:cNvSpPr>
            <a:spLocks noGrp="1"/>
          </p:cNvSpPr>
          <p:nvPr>
            <p:ph type="ftr" sz="quarter" idx="11"/>
          </p:nvPr>
        </p:nvSpPr>
        <p:spPr/>
        <p:txBody>
          <a:bodyPr/>
          <a:lstStyle/>
          <a:p>
            <a:endParaRPr lang="da-DK"/>
          </a:p>
        </p:txBody>
      </p:sp>
      <p:sp>
        <p:nvSpPr>
          <p:cNvPr id="6" name="Slide Number Placeholder 5">
            <a:extLst>
              <a:ext uri="{FF2B5EF4-FFF2-40B4-BE49-F238E27FC236}">
                <a16:creationId xmlns:a16="http://schemas.microsoft.com/office/drawing/2014/main" id="{28D77A9C-23D5-BA4A-B436-6FAE39248727}"/>
              </a:ext>
            </a:extLst>
          </p:cNvPr>
          <p:cNvSpPr>
            <a:spLocks noGrp="1"/>
          </p:cNvSpPr>
          <p:nvPr>
            <p:ph type="sldNum" sz="quarter" idx="12"/>
          </p:nvPr>
        </p:nvSpPr>
        <p:spPr/>
        <p:txBody>
          <a:bodyPr/>
          <a:lstStyle/>
          <a:p>
            <a:fld id="{425A5859-79F5-D942-B5CA-308B33ACAFDA}" type="slidenum">
              <a:rPr lang="da-DK" smtClean="0"/>
              <a:t>‹nr.›</a:t>
            </a:fld>
            <a:endParaRPr lang="da-DK"/>
          </a:p>
        </p:txBody>
      </p:sp>
    </p:spTree>
    <p:extLst>
      <p:ext uri="{BB962C8B-B14F-4D97-AF65-F5344CB8AC3E}">
        <p14:creationId xmlns:p14="http://schemas.microsoft.com/office/powerpoint/2010/main" val="4471782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2F0335E-9424-A64E-B97D-51482303B7B2}"/>
              </a:ext>
            </a:extLst>
          </p:cNvPr>
          <p:cNvSpPr>
            <a:spLocks noGrp="1"/>
          </p:cNvSpPr>
          <p:nvPr>
            <p:ph type="title" orient="vert"/>
          </p:nvPr>
        </p:nvSpPr>
        <p:spPr>
          <a:xfrm>
            <a:off x="8724900" y="365125"/>
            <a:ext cx="2628900" cy="5811838"/>
          </a:xfrm>
        </p:spPr>
        <p:txBody>
          <a:bodyPr vert="eaVert"/>
          <a:lstStyle/>
          <a:p>
            <a:r>
              <a:rPr lang="da-DK"/>
              <a:t>Klik for at redigere titeltypografien i masteren</a:t>
            </a:r>
          </a:p>
        </p:txBody>
      </p:sp>
      <p:sp>
        <p:nvSpPr>
          <p:cNvPr id="3" name="Vertical Text Placeholder 2">
            <a:extLst>
              <a:ext uri="{FF2B5EF4-FFF2-40B4-BE49-F238E27FC236}">
                <a16:creationId xmlns:a16="http://schemas.microsoft.com/office/drawing/2014/main" id="{7C7AECF0-E840-DA48-9513-BEB726FFDB53}"/>
              </a:ext>
            </a:extLst>
          </p:cNvPr>
          <p:cNvSpPr>
            <a:spLocks noGrp="1"/>
          </p:cNvSpPr>
          <p:nvPr>
            <p:ph type="body" orient="vert" idx="1"/>
          </p:nvPr>
        </p:nvSpPr>
        <p:spPr>
          <a:xfrm>
            <a:off x="838200" y="365125"/>
            <a:ext cx="7734300" cy="5811838"/>
          </a:xfrm>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Date Placeholder 3">
            <a:extLst>
              <a:ext uri="{FF2B5EF4-FFF2-40B4-BE49-F238E27FC236}">
                <a16:creationId xmlns:a16="http://schemas.microsoft.com/office/drawing/2014/main" id="{C0831CD8-8E03-044A-9EDD-35B0D96A598A}"/>
              </a:ext>
            </a:extLst>
          </p:cNvPr>
          <p:cNvSpPr>
            <a:spLocks noGrp="1"/>
          </p:cNvSpPr>
          <p:nvPr>
            <p:ph type="dt" sz="half" idx="10"/>
          </p:nvPr>
        </p:nvSpPr>
        <p:spPr/>
        <p:txBody>
          <a:bodyPr/>
          <a:lstStyle/>
          <a:p>
            <a:fld id="{6456FB8D-EF4B-2C45-9869-371CC6E57A99}" type="datetimeFigureOut">
              <a:rPr lang="da-DK" smtClean="0"/>
              <a:t>04-10-2022</a:t>
            </a:fld>
            <a:endParaRPr lang="da-DK"/>
          </a:p>
        </p:txBody>
      </p:sp>
      <p:sp>
        <p:nvSpPr>
          <p:cNvPr id="5" name="Footer Placeholder 4">
            <a:extLst>
              <a:ext uri="{FF2B5EF4-FFF2-40B4-BE49-F238E27FC236}">
                <a16:creationId xmlns:a16="http://schemas.microsoft.com/office/drawing/2014/main" id="{1039D2F0-7073-A749-B225-50A9D442B85D}"/>
              </a:ext>
            </a:extLst>
          </p:cNvPr>
          <p:cNvSpPr>
            <a:spLocks noGrp="1"/>
          </p:cNvSpPr>
          <p:nvPr>
            <p:ph type="ftr" sz="quarter" idx="11"/>
          </p:nvPr>
        </p:nvSpPr>
        <p:spPr/>
        <p:txBody>
          <a:bodyPr/>
          <a:lstStyle/>
          <a:p>
            <a:endParaRPr lang="da-DK"/>
          </a:p>
        </p:txBody>
      </p:sp>
      <p:sp>
        <p:nvSpPr>
          <p:cNvPr id="6" name="Slide Number Placeholder 5">
            <a:extLst>
              <a:ext uri="{FF2B5EF4-FFF2-40B4-BE49-F238E27FC236}">
                <a16:creationId xmlns:a16="http://schemas.microsoft.com/office/drawing/2014/main" id="{BFCCC37B-87A4-CE42-AC0E-94579306A72A}"/>
              </a:ext>
            </a:extLst>
          </p:cNvPr>
          <p:cNvSpPr>
            <a:spLocks noGrp="1"/>
          </p:cNvSpPr>
          <p:nvPr>
            <p:ph type="sldNum" sz="quarter" idx="12"/>
          </p:nvPr>
        </p:nvSpPr>
        <p:spPr/>
        <p:txBody>
          <a:bodyPr/>
          <a:lstStyle/>
          <a:p>
            <a:fld id="{425A5859-79F5-D942-B5CA-308B33ACAFDA}" type="slidenum">
              <a:rPr lang="da-DK" smtClean="0"/>
              <a:t>‹nr.›</a:t>
            </a:fld>
            <a:endParaRPr lang="da-DK"/>
          </a:p>
        </p:txBody>
      </p:sp>
    </p:spTree>
    <p:extLst>
      <p:ext uri="{BB962C8B-B14F-4D97-AF65-F5344CB8AC3E}">
        <p14:creationId xmlns:p14="http://schemas.microsoft.com/office/powerpoint/2010/main" val="29803136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eldias">
    <p:spTree>
      <p:nvGrpSpPr>
        <p:cNvPr id="1" name=""/>
        <p:cNvGrpSpPr/>
        <p:nvPr/>
      </p:nvGrpSpPr>
      <p:grpSpPr>
        <a:xfrm>
          <a:off x="0" y="0"/>
          <a:ext cx="0" cy="0"/>
          <a:chOff x="0" y="0"/>
          <a:chExt cx="0" cy="0"/>
        </a:xfrm>
      </p:grpSpPr>
      <p:sp>
        <p:nvSpPr>
          <p:cNvPr id="2" name="Titel 1"/>
          <p:cNvSpPr>
            <a:spLocks noGrp="1"/>
          </p:cNvSpPr>
          <p:nvPr>
            <p:ph type="ctrTitle"/>
          </p:nvPr>
        </p:nvSpPr>
        <p:spPr>
          <a:xfrm>
            <a:off x="914400" y="2130426"/>
            <a:ext cx="10363200" cy="1470025"/>
          </a:xfrm>
        </p:spPr>
        <p:txBody>
          <a:bodyPr/>
          <a:lstStyle/>
          <a:p>
            <a:r>
              <a:rPr lang="da-DK"/>
              <a:t>Klik for at redigere i masteren</a:t>
            </a:r>
          </a:p>
        </p:txBody>
      </p:sp>
      <p:sp>
        <p:nvSpPr>
          <p:cNvPr id="3" name="Undertitel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a:t>Klik for at redigere undertiteltypografien i masteren</a:t>
            </a:r>
          </a:p>
        </p:txBody>
      </p:sp>
      <p:sp>
        <p:nvSpPr>
          <p:cNvPr id="4" name="Pladsholder til dato 3"/>
          <p:cNvSpPr>
            <a:spLocks noGrp="1"/>
          </p:cNvSpPr>
          <p:nvPr>
            <p:ph type="dt" sz="half" idx="10"/>
          </p:nvPr>
        </p:nvSpPr>
        <p:spPr/>
        <p:txBody>
          <a:bodyPr/>
          <a:lstStyle/>
          <a:p>
            <a:fld id="{E885EFBB-F7BB-4544-A6B0-B73A3BB2C0C1}" type="datetimeFigureOut">
              <a:rPr lang="da-DK" smtClean="0"/>
              <a:t>04-10-2022</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diasnummer 5"/>
          <p:cNvSpPr>
            <a:spLocks noGrp="1"/>
          </p:cNvSpPr>
          <p:nvPr>
            <p:ph type="sldNum" sz="quarter" idx="12"/>
          </p:nvPr>
        </p:nvSpPr>
        <p:spPr/>
        <p:txBody>
          <a:bodyPr/>
          <a:lstStyle/>
          <a:p>
            <a:fld id="{289D2796-039C-9846-BEC3-DDF329AEFC3F}" type="slidenum">
              <a:rPr lang="da-DK" smtClean="0"/>
              <a:t>‹nr.›</a:t>
            </a:fld>
            <a:endParaRPr lang="da-DK"/>
          </a:p>
        </p:txBody>
      </p:sp>
    </p:spTree>
    <p:extLst>
      <p:ext uri="{BB962C8B-B14F-4D97-AF65-F5344CB8AC3E}">
        <p14:creationId xmlns:p14="http://schemas.microsoft.com/office/powerpoint/2010/main" val="38576029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masteren</a:t>
            </a:r>
          </a:p>
        </p:txBody>
      </p:sp>
      <p:sp>
        <p:nvSpPr>
          <p:cNvPr id="3" name="Pladsholder til indhold 2"/>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10"/>
          </p:nvPr>
        </p:nvSpPr>
        <p:spPr/>
        <p:txBody>
          <a:bodyPr/>
          <a:lstStyle/>
          <a:p>
            <a:fld id="{E885EFBB-F7BB-4544-A6B0-B73A3BB2C0C1}" type="datetimeFigureOut">
              <a:rPr lang="da-DK" smtClean="0"/>
              <a:t>04-10-2022</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diasnummer 5"/>
          <p:cNvSpPr>
            <a:spLocks noGrp="1"/>
          </p:cNvSpPr>
          <p:nvPr>
            <p:ph type="sldNum" sz="quarter" idx="12"/>
          </p:nvPr>
        </p:nvSpPr>
        <p:spPr/>
        <p:txBody>
          <a:bodyPr/>
          <a:lstStyle/>
          <a:p>
            <a:fld id="{289D2796-039C-9846-BEC3-DDF329AEFC3F}" type="slidenum">
              <a:rPr lang="da-DK" smtClean="0"/>
              <a:t>‹nr.›</a:t>
            </a:fld>
            <a:endParaRPr lang="da-DK"/>
          </a:p>
        </p:txBody>
      </p:sp>
    </p:spTree>
    <p:extLst>
      <p:ext uri="{BB962C8B-B14F-4D97-AF65-F5344CB8AC3E}">
        <p14:creationId xmlns:p14="http://schemas.microsoft.com/office/powerpoint/2010/main" val="6025258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5"/>
          </a:xfrm>
        </p:spPr>
        <p:txBody>
          <a:bodyPr anchor="t"/>
          <a:lstStyle>
            <a:lvl1pPr algn="l">
              <a:defRPr sz="4000" b="1" cap="all"/>
            </a:lvl1pPr>
          </a:lstStyle>
          <a:p>
            <a:r>
              <a:rPr lang="da-DK"/>
              <a:t>Klik for at redigere i masteren</a:t>
            </a:r>
          </a:p>
        </p:txBody>
      </p:sp>
      <p:sp>
        <p:nvSpPr>
          <p:cNvPr id="3" name="Pladsholder til tekst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a:t>Klik for at redigere teksttypografierne i masteren</a:t>
            </a:r>
          </a:p>
        </p:txBody>
      </p:sp>
      <p:sp>
        <p:nvSpPr>
          <p:cNvPr id="4" name="Pladsholder til dato 3"/>
          <p:cNvSpPr>
            <a:spLocks noGrp="1"/>
          </p:cNvSpPr>
          <p:nvPr>
            <p:ph type="dt" sz="half" idx="10"/>
          </p:nvPr>
        </p:nvSpPr>
        <p:spPr/>
        <p:txBody>
          <a:bodyPr/>
          <a:lstStyle/>
          <a:p>
            <a:fld id="{E885EFBB-F7BB-4544-A6B0-B73A3BB2C0C1}" type="datetimeFigureOut">
              <a:rPr lang="da-DK" smtClean="0"/>
              <a:t>04-10-2022</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diasnummer 5"/>
          <p:cNvSpPr>
            <a:spLocks noGrp="1"/>
          </p:cNvSpPr>
          <p:nvPr>
            <p:ph type="sldNum" sz="quarter" idx="12"/>
          </p:nvPr>
        </p:nvSpPr>
        <p:spPr/>
        <p:txBody>
          <a:bodyPr/>
          <a:lstStyle/>
          <a:p>
            <a:fld id="{289D2796-039C-9846-BEC3-DDF329AEFC3F}" type="slidenum">
              <a:rPr lang="da-DK" smtClean="0"/>
              <a:t>‹nr.›</a:t>
            </a:fld>
            <a:endParaRPr lang="da-DK"/>
          </a:p>
        </p:txBody>
      </p:sp>
    </p:spTree>
    <p:extLst>
      <p:ext uri="{BB962C8B-B14F-4D97-AF65-F5344CB8AC3E}">
        <p14:creationId xmlns:p14="http://schemas.microsoft.com/office/powerpoint/2010/main" val="9974057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masteren</a:t>
            </a:r>
          </a:p>
        </p:txBody>
      </p:sp>
      <p:sp>
        <p:nvSpPr>
          <p:cNvPr id="3" name="Pladsholder til indhold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p:cNvSpPr>
            <a:spLocks noGrp="1"/>
          </p:cNvSpPr>
          <p:nvPr>
            <p:ph type="dt" sz="half" idx="10"/>
          </p:nvPr>
        </p:nvSpPr>
        <p:spPr/>
        <p:txBody>
          <a:bodyPr/>
          <a:lstStyle/>
          <a:p>
            <a:fld id="{E885EFBB-F7BB-4544-A6B0-B73A3BB2C0C1}" type="datetimeFigureOut">
              <a:rPr lang="da-DK" smtClean="0"/>
              <a:t>04-10-2022</a:t>
            </a:fld>
            <a:endParaRPr lang="da-DK"/>
          </a:p>
        </p:txBody>
      </p:sp>
      <p:sp>
        <p:nvSpPr>
          <p:cNvPr id="6" name="Pladsholder til sidefod 5"/>
          <p:cNvSpPr>
            <a:spLocks noGrp="1"/>
          </p:cNvSpPr>
          <p:nvPr>
            <p:ph type="ftr" sz="quarter" idx="11"/>
          </p:nvPr>
        </p:nvSpPr>
        <p:spPr/>
        <p:txBody>
          <a:bodyPr/>
          <a:lstStyle/>
          <a:p>
            <a:endParaRPr lang="da-DK"/>
          </a:p>
        </p:txBody>
      </p:sp>
      <p:sp>
        <p:nvSpPr>
          <p:cNvPr id="7" name="Pladsholder til diasnummer 6"/>
          <p:cNvSpPr>
            <a:spLocks noGrp="1"/>
          </p:cNvSpPr>
          <p:nvPr>
            <p:ph type="sldNum" sz="quarter" idx="12"/>
          </p:nvPr>
        </p:nvSpPr>
        <p:spPr/>
        <p:txBody>
          <a:bodyPr/>
          <a:lstStyle/>
          <a:p>
            <a:fld id="{289D2796-039C-9846-BEC3-DDF329AEFC3F}" type="slidenum">
              <a:rPr lang="da-DK" smtClean="0"/>
              <a:t>‹nr.›</a:t>
            </a:fld>
            <a:endParaRPr lang="da-DK"/>
          </a:p>
        </p:txBody>
      </p:sp>
    </p:spTree>
    <p:extLst>
      <p:ext uri="{BB962C8B-B14F-4D97-AF65-F5344CB8AC3E}">
        <p14:creationId xmlns:p14="http://schemas.microsoft.com/office/powerpoint/2010/main" val="32085204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a-DK"/>
              <a:t>Klik for at redigere i masteren</a:t>
            </a:r>
          </a:p>
        </p:txBody>
      </p:sp>
      <p:sp>
        <p:nvSpPr>
          <p:cNvPr id="3" name="Pladsholder til teks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4" name="Pladsholder til indhold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6" name="Pladsholder til indhold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6"/>
          <p:cNvSpPr>
            <a:spLocks noGrp="1"/>
          </p:cNvSpPr>
          <p:nvPr>
            <p:ph type="dt" sz="half" idx="10"/>
          </p:nvPr>
        </p:nvSpPr>
        <p:spPr/>
        <p:txBody>
          <a:bodyPr/>
          <a:lstStyle/>
          <a:p>
            <a:fld id="{E885EFBB-F7BB-4544-A6B0-B73A3BB2C0C1}" type="datetimeFigureOut">
              <a:rPr lang="da-DK" smtClean="0"/>
              <a:t>04-10-2022</a:t>
            </a:fld>
            <a:endParaRPr lang="da-DK"/>
          </a:p>
        </p:txBody>
      </p:sp>
      <p:sp>
        <p:nvSpPr>
          <p:cNvPr id="8" name="Pladsholder til sidefod 7"/>
          <p:cNvSpPr>
            <a:spLocks noGrp="1"/>
          </p:cNvSpPr>
          <p:nvPr>
            <p:ph type="ftr" sz="quarter" idx="11"/>
          </p:nvPr>
        </p:nvSpPr>
        <p:spPr/>
        <p:txBody>
          <a:bodyPr/>
          <a:lstStyle/>
          <a:p>
            <a:endParaRPr lang="da-DK"/>
          </a:p>
        </p:txBody>
      </p:sp>
      <p:sp>
        <p:nvSpPr>
          <p:cNvPr id="9" name="Pladsholder til diasnummer 8"/>
          <p:cNvSpPr>
            <a:spLocks noGrp="1"/>
          </p:cNvSpPr>
          <p:nvPr>
            <p:ph type="sldNum" sz="quarter" idx="12"/>
          </p:nvPr>
        </p:nvSpPr>
        <p:spPr/>
        <p:txBody>
          <a:bodyPr/>
          <a:lstStyle/>
          <a:p>
            <a:fld id="{289D2796-039C-9846-BEC3-DDF329AEFC3F}" type="slidenum">
              <a:rPr lang="da-DK" smtClean="0"/>
              <a:t>‹nr.›</a:t>
            </a:fld>
            <a:endParaRPr lang="da-DK"/>
          </a:p>
        </p:txBody>
      </p:sp>
    </p:spTree>
    <p:extLst>
      <p:ext uri="{BB962C8B-B14F-4D97-AF65-F5344CB8AC3E}">
        <p14:creationId xmlns:p14="http://schemas.microsoft.com/office/powerpoint/2010/main" val="36385738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masteren</a:t>
            </a:r>
          </a:p>
        </p:txBody>
      </p:sp>
      <p:sp>
        <p:nvSpPr>
          <p:cNvPr id="3" name="Pladsholder til dato 2"/>
          <p:cNvSpPr>
            <a:spLocks noGrp="1"/>
          </p:cNvSpPr>
          <p:nvPr>
            <p:ph type="dt" sz="half" idx="10"/>
          </p:nvPr>
        </p:nvSpPr>
        <p:spPr/>
        <p:txBody>
          <a:bodyPr/>
          <a:lstStyle/>
          <a:p>
            <a:fld id="{E885EFBB-F7BB-4544-A6B0-B73A3BB2C0C1}" type="datetimeFigureOut">
              <a:rPr lang="da-DK" smtClean="0"/>
              <a:t>04-10-2022</a:t>
            </a:fld>
            <a:endParaRPr lang="da-DK"/>
          </a:p>
        </p:txBody>
      </p:sp>
      <p:sp>
        <p:nvSpPr>
          <p:cNvPr id="4" name="Pladsholder til sidefod 3"/>
          <p:cNvSpPr>
            <a:spLocks noGrp="1"/>
          </p:cNvSpPr>
          <p:nvPr>
            <p:ph type="ftr" sz="quarter" idx="11"/>
          </p:nvPr>
        </p:nvSpPr>
        <p:spPr/>
        <p:txBody>
          <a:bodyPr/>
          <a:lstStyle/>
          <a:p>
            <a:endParaRPr lang="da-DK"/>
          </a:p>
        </p:txBody>
      </p:sp>
      <p:sp>
        <p:nvSpPr>
          <p:cNvPr id="5" name="Pladsholder til diasnummer 4"/>
          <p:cNvSpPr>
            <a:spLocks noGrp="1"/>
          </p:cNvSpPr>
          <p:nvPr>
            <p:ph type="sldNum" sz="quarter" idx="12"/>
          </p:nvPr>
        </p:nvSpPr>
        <p:spPr/>
        <p:txBody>
          <a:bodyPr/>
          <a:lstStyle/>
          <a:p>
            <a:fld id="{289D2796-039C-9846-BEC3-DDF329AEFC3F}" type="slidenum">
              <a:rPr lang="da-DK" smtClean="0"/>
              <a:t>‹nr.›</a:t>
            </a:fld>
            <a:endParaRPr lang="da-DK"/>
          </a:p>
        </p:txBody>
      </p:sp>
    </p:spTree>
    <p:extLst>
      <p:ext uri="{BB962C8B-B14F-4D97-AF65-F5344CB8AC3E}">
        <p14:creationId xmlns:p14="http://schemas.microsoft.com/office/powerpoint/2010/main" val="9374186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fld id="{E885EFBB-F7BB-4544-A6B0-B73A3BB2C0C1}" type="datetimeFigureOut">
              <a:rPr lang="da-DK" smtClean="0"/>
              <a:t>04-10-2022</a:t>
            </a:fld>
            <a:endParaRPr lang="da-DK"/>
          </a:p>
        </p:txBody>
      </p:sp>
      <p:sp>
        <p:nvSpPr>
          <p:cNvPr id="3" name="Pladsholder til sidefod 2"/>
          <p:cNvSpPr>
            <a:spLocks noGrp="1"/>
          </p:cNvSpPr>
          <p:nvPr>
            <p:ph type="ftr" sz="quarter" idx="11"/>
          </p:nvPr>
        </p:nvSpPr>
        <p:spPr/>
        <p:txBody>
          <a:bodyPr/>
          <a:lstStyle/>
          <a:p>
            <a:endParaRPr lang="da-DK"/>
          </a:p>
        </p:txBody>
      </p:sp>
      <p:sp>
        <p:nvSpPr>
          <p:cNvPr id="4" name="Pladsholder til diasnummer 3"/>
          <p:cNvSpPr>
            <a:spLocks noGrp="1"/>
          </p:cNvSpPr>
          <p:nvPr>
            <p:ph type="sldNum" sz="quarter" idx="12"/>
          </p:nvPr>
        </p:nvSpPr>
        <p:spPr/>
        <p:txBody>
          <a:bodyPr/>
          <a:lstStyle/>
          <a:p>
            <a:fld id="{289D2796-039C-9846-BEC3-DDF329AEFC3F}" type="slidenum">
              <a:rPr lang="da-DK" smtClean="0"/>
              <a:t>‹nr.›</a:t>
            </a:fld>
            <a:endParaRPr lang="da-DK"/>
          </a:p>
        </p:txBody>
      </p:sp>
    </p:spTree>
    <p:extLst>
      <p:ext uri="{BB962C8B-B14F-4D97-AF65-F5344CB8AC3E}">
        <p14:creationId xmlns:p14="http://schemas.microsoft.com/office/powerpoint/2010/main" val="10991404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609601" y="273050"/>
            <a:ext cx="4011084" cy="1162050"/>
          </a:xfrm>
        </p:spPr>
        <p:txBody>
          <a:bodyPr anchor="b"/>
          <a:lstStyle>
            <a:lvl1pPr algn="l">
              <a:defRPr sz="2000" b="1"/>
            </a:lvl1pPr>
          </a:lstStyle>
          <a:p>
            <a:r>
              <a:rPr lang="da-DK"/>
              <a:t>Klik for at redigere i masteren</a:t>
            </a:r>
          </a:p>
        </p:txBody>
      </p:sp>
      <p:sp>
        <p:nvSpPr>
          <p:cNvPr id="3" name="Pladsholder til indhold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Klik for at redigere teksttypografierne i masteren</a:t>
            </a:r>
          </a:p>
        </p:txBody>
      </p:sp>
      <p:sp>
        <p:nvSpPr>
          <p:cNvPr id="5" name="Pladsholder til dato 4"/>
          <p:cNvSpPr>
            <a:spLocks noGrp="1"/>
          </p:cNvSpPr>
          <p:nvPr>
            <p:ph type="dt" sz="half" idx="10"/>
          </p:nvPr>
        </p:nvSpPr>
        <p:spPr/>
        <p:txBody>
          <a:bodyPr/>
          <a:lstStyle/>
          <a:p>
            <a:fld id="{E885EFBB-F7BB-4544-A6B0-B73A3BB2C0C1}" type="datetimeFigureOut">
              <a:rPr lang="da-DK" smtClean="0"/>
              <a:t>04-10-2022</a:t>
            </a:fld>
            <a:endParaRPr lang="da-DK"/>
          </a:p>
        </p:txBody>
      </p:sp>
      <p:sp>
        <p:nvSpPr>
          <p:cNvPr id="6" name="Pladsholder til sidefod 5"/>
          <p:cNvSpPr>
            <a:spLocks noGrp="1"/>
          </p:cNvSpPr>
          <p:nvPr>
            <p:ph type="ftr" sz="quarter" idx="11"/>
          </p:nvPr>
        </p:nvSpPr>
        <p:spPr/>
        <p:txBody>
          <a:bodyPr/>
          <a:lstStyle/>
          <a:p>
            <a:endParaRPr lang="da-DK"/>
          </a:p>
        </p:txBody>
      </p:sp>
      <p:sp>
        <p:nvSpPr>
          <p:cNvPr id="7" name="Pladsholder til diasnummer 6"/>
          <p:cNvSpPr>
            <a:spLocks noGrp="1"/>
          </p:cNvSpPr>
          <p:nvPr>
            <p:ph type="sldNum" sz="quarter" idx="12"/>
          </p:nvPr>
        </p:nvSpPr>
        <p:spPr/>
        <p:txBody>
          <a:bodyPr/>
          <a:lstStyle/>
          <a:p>
            <a:fld id="{289D2796-039C-9846-BEC3-DDF329AEFC3F}" type="slidenum">
              <a:rPr lang="da-DK" smtClean="0"/>
              <a:t>‹nr.›</a:t>
            </a:fld>
            <a:endParaRPr lang="da-DK"/>
          </a:p>
        </p:txBody>
      </p:sp>
    </p:spTree>
    <p:extLst>
      <p:ext uri="{BB962C8B-B14F-4D97-AF65-F5344CB8AC3E}">
        <p14:creationId xmlns:p14="http://schemas.microsoft.com/office/powerpoint/2010/main" val="37936136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990A69-41B1-084A-A047-119CB0D92004}"/>
              </a:ext>
            </a:extLst>
          </p:cNvPr>
          <p:cNvSpPr>
            <a:spLocks noGrp="1"/>
          </p:cNvSpPr>
          <p:nvPr>
            <p:ph type="title"/>
          </p:nvPr>
        </p:nvSpPr>
        <p:spPr/>
        <p:txBody>
          <a:bodyPr/>
          <a:lstStyle>
            <a:lvl1pPr>
              <a:defRPr>
                <a:solidFill>
                  <a:srgbClr val="DC2F48"/>
                </a:solidFill>
              </a:defRPr>
            </a:lvl1pPr>
          </a:lstStyle>
          <a:p>
            <a:r>
              <a:rPr lang="da-DK" dirty="0"/>
              <a:t>Klik for at redigere titeltypografien i masteren</a:t>
            </a:r>
          </a:p>
        </p:txBody>
      </p:sp>
      <p:sp>
        <p:nvSpPr>
          <p:cNvPr id="3" name="Content Placeholder 2">
            <a:extLst>
              <a:ext uri="{FF2B5EF4-FFF2-40B4-BE49-F238E27FC236}">
                <a16:creationId xmlns:a16="http://schemas.microsoft.com/office/drawing/2014/main" id="{52B6CF1B-B404-694A-907E-2C7A3B23EE73}"/>
              </a:ext>
            </a:extLst>
          </p:cNvPr>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4" name="Date Placeholder 3">
            <a:extLst>
              <a:ext uri="{FF2B5EF4-FFF2-40B4-BE49-F238E27FC236}">
                <a16:creationId xmlns:a16="http://schemas.microsoft.com/office/drawing/2014/main" id="{77FDFA28-26D5-0C41-9546-196AD8AB643C}"/>
              </a:ext>
            </a:extLst>
          </p:cNvPr>
          <p:cNvSpPr>
            <a:spLocks noGrp="1"/>
          </p:cNvSpPr>
          <p:nvPr>
            <p:ph type="dt" sz="half" idx="10"/>
          </p:nvPr>
        </p:nvSpPr>
        <p:spPr/>
        <p:txBody>
          <a:bodyPr/>
          <a:lstStyle/>
          <a:p>
            <a:fld id="{6456FB8D-EF4B-2C45-9869-371CC6E57A99}" type="datetimeFigureOut">
              <a:rPr lang="da-DK" smtClean="0"/>
              <a:t>04-10-2022</a:t>
            </a:fld>
            <a:endParaRPr lang="da-DK"/>
          </a:p>
        </p:txBody>
      </p:sp>
      <p:sp>
        <p:nvSpPr>
          <p:cNvPr id="5" name="Footer Placeholder 4">
            <a:extLst>
              <a:ext uri="{FF2B5EF4-FFF2-40B4-BE49-F238E27FC236}">
                <a16:creationId xmlns:a16="http://schemas.microsoft.com/office/drawing/2014/main" id="{44816AC3-5B9C-0444-A53A-E446362F190D}"/>
              </a:ext>
            </a:extLst>
          </p:cNvPr>
          <p:cNvSpPr>
            <a:spLocks noGrp="1"/>
          </p:cNvSpPr>
          <p:nvPr>
            <p:ph type="ftr" sz="quarter" idx="11"/>
          </p:nvPr>
        </p:nvSpPr>
        <p:spPr/>
        <p:txBody>
          <a:bodyPr/>
          <a:lstStyle/>
          <a:p>
            <a:endParaRPr lang="da-DK"/>
          </a:p>
        </p:txBody>
      </p:sp>
      <p:sp>
        <p:nvSpPr>
          <p:cNvPr id="6" name="Slide Number Placeholder 5">
            <a:extLst>
              <a:ext uri="{FF2B5EF4-FFF2-40B4-BE49-F238E27FC236}">
                <a16:creationId xmlns:a16="http://schemas.microsoft.com/office/drawing/2014/main" id="{AF4A4DA5-060B-7445-AF7B-1B1F116DE86C}"/>
              </a:ext>
            </a:extLst>
          </p:cNvPr>
          <p:cNvSpPr>
            <a:spLocks noGrp="1"/>
          </p:cNvSpPr>
          <p:nvPr>
            <p:ph type="sldNum" sz="quarter" idx="12"/>
          </p:nvPr>
        </p:nvSpPr>
        <p:spPr/>
        <p:txBody>
          <a:bodyPr/>
          <a:lstStyle/>
          <a:p>
            <a:fld id="{425A5859-79F5-D942-B5CA-308B33ACAFDA}" type="slidenum">
              <a:rPr lang="da-DK" smtClean="0"/>
              <a:t>‹nr.›</a:t>
            </a:fld>
            <a:endParaRPr lang="da-DK"/>
          </a:p>
        </p:txBody>
      </p:sp>
    </p:spTree>
    <p:extLst>
      <p:ext uri="{BB962C8B-B14F-4D97-AF65-F5344CB8AC3E}">
        <p14:creationId xmlns:p14="http://schemas.microsoft.com/office/powerpoint/2010/main" val="3262049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nchor="b"/>
          <a:lstStyle>
            <a:lvl1pPr algn="l">
              <a:defRPr sz="2000" b="1"/>
            </a:lvl1pPr>
          </a:lstStyle>
          <a:p>
            <a:r>
              <a:rPr lang="da-DK"/>
              <a:t>Klik for at redigere i masteren</a:t>
            </a:r>
          </a:p>
        </p:txBody>
      </p:sp>
      <p:sp>
        <p:nvSpPr>
          <p:cNvPr id="3" name="Pladsholder til billed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Klik for at redigere teksttypografierne i masteren</a:t>
            </a:r>
          </a:p>
        </p:txBody>
      </p:sp>
      <p:sp>
        <p:nvSpPr>
          <p:cNvPr id="5" name="Pladsholder til dato 4"/>
          <p:cNvSpPr>
            <a:spLocks noGrp="1"/>
          </p:cNvSpPr>
          <p:nvPr>
            <p:ph type="dt" sz="half" idx="10"/>
          </p:nvPr>
        </p:nvSpPr>
        <p:spPr/>
        <p:txBody>
          <a:bodyPr/>
          <a:lstStyle/>
          <a:p>
            <a:fld id="{E885EFBB-F7BB-4544-A6B0-B73A3BB2C0C1}" type="datetimeFigureOut">
              <a:rPr lang="da-DK" smtClean="0"/>
              <a:t>04-10-2022</a:t>
            </a:fld>
            <a:endParaRPr lang="da-DK"/>
          </a:p>
        </p:txBody>
      </p:sp>
      <p:sp>
        <p:nvSpPr>
          <p:cNvPr id="6" name="Pladsholder til sidefod 5"/>
          <p:cNvSpPr>
            <a:spLocks noGrp="1"/>
          </p:cNvSpPr>
          <p:nvPr>
            <p:ph type="ftr" sz="quarter" idx="11"/>
          </p:nvPr>
        </p:nvSpPr>
        <p:spPr/>
        <p:txBody>
          <a:bodyPr/>
          <a:lstStyle/>
          <a:p>
            <a:endParaRPr lang="da-DK"/>
          </a:p>
        </p:txBody>
      </p:sp>
      <p:sp>
        <p:nvSpPr>
          <p:cNvPr id="7" name="Pladsholder til diasnummer 6"/>
          <p:cNvSpPr>
            <a:spLocks noGrp="1"/>
          </p:cNvSpPr>
          <p:nvPr>
            <p:ph type="sldNum" sz="quarter" idx="12"/>
          </p:nvPr>
        </p:nvSpPr>
        <p:spPr/>
        <p:txBody>
          <a:bodyPr/>
          <a:lstStyle/>
          <a:p>
            <a:fld id="{289D2796-039C-9846-BEC3-DDF329AEFC3F}" type="slidenum">
              <a:rPr lang="da-DK" smtClean="0"/>
              <a:t>‹nr.›</a:t>
            </a:fld>
            <a:endParaRPr lang="da-DK"/>
          </a:p>
        </p:txBody>
      </p:sp>
    </p:spTree>
    <p:extLst>
      <p:ext uri="{BB962C8B-B14F-4D97-AF65-F5344CB8AC3E}">
        <p14:creationId xmlns:p14="http://schemas.microsoft.com/office/powerpoint/2010/main" val="1046273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masteren</a:t>
            </a:r>
          </a:p>
        </p:txBody>
      </p:sp>
      <p:sp>
        <p:nvSpPr>
          <p:cNvPr id="3" name="Pladsholder til lodret titel 2"/>
          <p:cNvSpPr>
            <a:spLocks noGrp="1"/>
          </p:cNvSpPr>
          <p:nvPr>
            <p:ph type="body" orient="vert" idx="1"/>
          </p:nvPr>
        </p:nvSpPr>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10"/>
          </p:nvPr>
        </p:nvSpPr>
        <p:spPr/>
        <p:txBody>
          <a:bodyPr/>
          <a:lstStyle/>
          <a:p>
            <a:fld id="{E885EFBB-F7BB-4544-A6B0-B73A3BB2C0C1}" type="datetimeFigureOut">
              <a:rPr lang="da-DK" smtClean="0"/>
              <a:t>04-10-2022</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diasnummer 5"/>
          <p:cNvSpPr>
            <a:spLocks noGrp="1"/>
          </p:cNvSpPr>
          <p:nvPr>
            <p:ph type="sldNum" sz="quarter" idx="12"/>
          </p:nvPr>
        </p:nvSpPr>
        <p:spPr/>
        <p:txBody>
          <a:bodyPr/>
          <a:lstStyle/>
          <a:p>
            <a:fld id="{289D2796-039C-9846-BEC3-DDF329AEFC3F}" type="slidenum">
              <a:rPr lang="da-DK" smtClean="0"/>
              <a:t>‹nr.›</a:t>
            </a:fld>
            <a:endParaRPr lang="da-DK"/>
          </a:p>
        </p:txBody>
      </p:sp>
    </p:spTree>
    <p:extLst>
      <p:ext uri="{BB962C8B-B14F-4D97-AF65-F5344CB8AC3E}">
        <p14:creationId xmlns:p14="http://schemas.microsoft.com/office/powerpoint/2010/main" val="919845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p:cNvSpPr>
            <a:spLocks noGrp="1"/>
          </p:cNvSpPr>
          <p:nvPr>
            <p:ph type="title" orient="vert"/>
          </p:nvPr>
        </p:nvSpPr>
        <p:spPr>
          <a:xfrm>
            <a:off x="8839200" y="274639"/>
            <a:ext cx="2743200" cy="5851525"/>
          </a:xfrm>
        </p:spPr>
        <p:txBody>
          <a:bodyPr vert="eaVert"/>
          <a:lstStyle/>
          <a:p>
            <a:r>
              <a:rPr lang="da-DK"/>
              <a:t>Klik for at redigere i masteren</a:t>
            </a:r>
          </a:p>
        </p:txBody>
      </p:sp>
      <p:sp>
        <p:nvSpPr>
          <p:cNvPr id="3" name="Pladsholder til lodret titel 2"/>
          <p:cNvSpPr>
            <a:spLocks noGrp="1"/>
          </p:cNvSpPr>
          <p:nvPr>
            <p:ph type="body" orient="vert" idx="1"/>
          </p:nvPr>
        </p:nvSpPr>
        <p:spPr>
          <a:xfrm>
            <a:off x="609600" y="274639"/>
            <a:ext cx="8026400" cy="5851525"/>
          </a:xfrm>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10"/>
          </p:nvPr>
        </p:nvSpPr>
        <p:spPr/>
        <p:txBody>
          <a:bodyPr/>
          <a:lstStyle/>
          <a:p>
            <a:fld id="{E885EFBB-F7BB-4544-A6B0-B73A3BB2C0C1}" type="datetimeFigureOut">
              <a:rPr lang="da-DK" smtClean="0"/>
              <a:t>04-10-2022</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diasnummer 5"/>
          <p:cNvSpPr>
            <a:spLocks noGrp="1"/>
          </p:cNvSpPr>
          <p:nvPr>
            <p:ph type="sldNum" sz="quarter" idx="12"/>
          </p:nvPr>
        </p:nvSpPr>
        <p:spPr/>
        <p:txBody>
          <a:bodyPr/>
          <a:lstStyle/>
          <a:p>
            <a:fld id="{289D2796-039C-9846-BEC3-DDF329AEFC3F}" type="slidenum">
              <a:rPr lang="da-DK" smtClean="0"/>
              <a:t>‹nr.›</a:t>
            </a:fld>
            <a:endParaRPr lang="da-DK"/>
          </a:p>
        </p:txBody>
      </p:sp>
    </p:spTree>
    <p:extLst>
      <p:ext uri="{BB962C8B-B14F-4D97-AF65-F5344CB8AC3E}">
        <p14:creationId xmlns:p14="http://schemas.microsoft.com/office/powerpoint/2010/main" val="18620709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E0634F-4A4A-BE4C-85C6-692C4D0E1700}"/>
              </a:ext>
            </a:extLst>
          </p:cNvPr>
          <p:cNvSpPr>
            <a:spLocks noGrp="1"/>
          </p:cNvSpPr>
          <p:nvPr>
            <p:ph type="title"/>
          </p:nvPr>
        </p:nvSpPr>
        <p:spPr>
          <a:xfrm>
            <a:off x="831850" y="1709738"/>
            <a:ext cx="10515600" cy="2852737"/>
          </a:xfrm>
        </p:spPr>
        <p:txBody>
          <a:bodyPr anchor="b"/>
          <a:lstStyle>
            <a:lvl1pPr>
              <a:defRPr sz="6000"/>
            </a:lvl1pPr>
          </a:lstStyle>
          <a:p>
            <a:r>
              <a:rPr lang="da-DK"/>
              <a:t>Klik for at redigere titeltypografien i masteren</a:t>
            </a:r>
          </a:p>
        </p:txBody>
      </p:sp>
      <p:sp>
        <p:nvSpPr>
          <p:cNvPr id="3" name="Text Placeholder 2">
            <a:extLst>
              <a:ext uri="{FF2B5EF4-FFF2-40B4-BE49-F238E27FC236}">
                <a16:creationId xmlns:a16="http://schemas.microsoft.com/office/drawing/2014/main" id="{09372EE1-C8C3-9243-ACBC-3ECD69655D8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Klik for at redigere teksttypografierne i masteren</a:t>
            </a:r>
          </a:p>
        </p:txBody>
      </p:sp>
      <p:sp>
        <p:nvSpPr>
          <p:cNvPr id="4" name="Date Placeholder 3">
            <a:extLst>
              <a:ext uri="{FF2B5EF4-FFF2-40B4-BE49-F238E27FC236}">
                <a16:creationId xmlns:a16="http://schemas.microsoft.com/office/drawing/2014/main" id="{6B921DCF-46BB-A345-A0E9-4DB9C0B8F74F}"/>
              </a:ext>
            </a:extLst>
          </p:cNvPr>
          <p:cNvSpPr>
            <a:spLocks noGrp="1"/>
          </p:cNvSpPr>
          <p:nvPr>
            <p:ph type="dt" sz="half" idx="10"/>
          </p:nvPr>
        </p:nvSpPr>
        <p:spPr/>
        <p:txBody>
          <a:bodyPr/>
          <a:lstStyle/>
          <a:p>
            <a:fld id="{6456FB8D-EF4B-2C45-9869-371CC6E57A99}" type="datetimeFigureOut">
              <a:rPr lang="da-DK" smtClean="0"/>
              <a:t>04-10-2022</a:t>
            </a:fld>
            <a:endParaRPr lang="da-DK"/>
          </a:p>
        </p:txBody>
      </p:sp>
      <p:sp>
        <p:nvSpPr>
          <p:cNvPr id="5" name="Footer Placeholder 4">
            <a:extLst>
              <a:ext uri="{FF2B5EF4-FFF2-40B4-BE49-F238E27FC236}">
                <a16:creationId xmlns:a16="http://schemas.microsoft.com/office/drawing/2014/main" id="{FA1DEB18-4EEB-0548-BEFC-D4B1FF67056E}"/>
              </a:ext>
            </a:extLst>
          </p:cNvPr>
          <p:cNvSpPr>
            <a:spLocks noGrp="1"/>
          </p:cNvSpPr>
          <p:nvPr>
            <p:ph type="ftr" sz="quarter" idx="11"/>
          </p:nvPr>
        </p:nvSpPr>
        <p:spPr/>
        <p:txBody>
          <a:bodyPr/>
          <a:lstStyle/>
          <a:p>
            <a:endParaRPr lang="da-DK"/>
          </a:p>
        </p:txBody>
      </p:sp>
      <p:sp>
        <p:nvSpPr>
          <p:cNvPr id="6" name="Slide Number Placeholder 5">
            <a:extLst>
              <a:ext uri="{FF2B5EF4-FFF2-40B4-BE49-F238E27FC236}">
                <a16:creationId xmlns:a16="http://schemas.microsoft.com/office/drawing/2014/main" id="{864E9F80-6A1A-684C-8F1F-9B03FCB2FC70}"/>
              </a:ext>
            </a:extLst>
          </p:cNvPr>
          <p:cNvSpPr>
            <a:spLocks noGrp="1"/>
          </p:cNvSpPr>
          <p:nvPr>
            <p:ph type="sldNum" sz="quarter" idx="12"/>
          </p:nvPr>
        </p:nvSpPr>
        <p:spPr/>
        <p:txBody>
          <a:bodyPr/>
          <a:lstStyle/>
          <a:p>
            <a:fld id="{425A5859-79F5-D942-B5CA-308B33ACAFDA}" type="slidenum">
              <a:rPr lang="da-DK" smtClean="0"/>
              <a:t>‹nr.›</a:t>
            </a:fld>
            <a:endParaRPr lang="da-DK"/>
          </a:p>
        </p:txBody>
      </p:sp>
    </p:spTree>
    <p:extLst>
      <p:ext uri="{BB962C8B-B14F-4D97-AF65-F5344CB8AC3E}">
        <p14:creationId xmlns:p14="http://schemas.microsoft.com/office/powerpoint/2010/main" val="553244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927B16-2B7B-CC43-A6DD-6F4D998576A7}"/>
              </a:ext>
            </a:extLst>
          </p:cNvPr>
          <p:cNvSpPr>
            <a:spLocks noGrp="1"/>
          </p:cNvSpPr>
          <p:nvPr>
            <p:ph type="title"/>
          </p:nvPr>
        </p:nvSpPr>
        <p:spPr/>
        <p:txBody>
          <a:bodyPr/>
          <a:lstStyle/>
          <a:p>
            <a:r>
              <a:rPr lang="da-DK"/>
              <a:t>Klik for at redigere titeltypografien i masteren</a:t>
            </a:r>
          </a:p>
        </p:txBody>
      </p:sp>
      <p:sp>
        <p:nvSpPr>
          <p:cNvPr id="3" name="Content Placeholder 2">
            <a:extLst>
              <a:ext uri="{FF2B5EF4-FFF2-40B4-BE49-F238E27FC236}">
                <a16:creationId xmlns:a16="http://schemas.microsoft.com/office/drawing/2014/main" id="{A791A4C5-FB3E-B14E-81C9-7EFD69626B48}"/>
              </a:ext>
            </a:extLst>
          </p:cNvPr>
          <p:cNvSpPr>
            <a:spLocks noGrp="1"/>
          </p:cNvSpPr>
          <p:nvPr>
            <p:ph sz="half" idx="1"/>
          </p:nvPr>
        </p:nvSpPr>
        <p:spPr>
          <a:xfrm>
            <a:off x="838200" y="1825625"/>
            <a:ext cx="5181600" cy="4351338"/>
          </a:xfrm>
        </p:spPr>
        <p:txBody>
          <a:body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4" name="Content Placeholder 3">
            <a:extLst>
              <a:ext uri="{FF2B5EF4-FFF2-40B4-BE49-F238E27FC236}">
                <a16:creationId xmlns:a16="http://schemas.microsoft.com/office/drawing/2014/main" id="{39D63E03-7D3F-C641-9A0C-5E9F5D020144}"/>
              </a:ext>
            </a:extLst>
          </p:cNvPr>
          <p:cNvSpPr>
            <a:spLocks noGrp="1"/>
          </p:cNvSpPr>
          <p:nvPr>
            <p:ph sz="half" idx="2"/>
          </p:nvPr>
        </p:nvSpPr>
        <p:spPr>
          <a:xfrm>
            <a:off x="6172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Date Placeholder 4">
            <a:extLst>
              <a:ext uri="{FF2B5EF4-FFF2-40B4-BE49-F238E27FC236}">
                <a16:creationId xmlns:a16="http://schemas.microsoft.com/office/drawing/2014/main" id="{5AA03513-1C91-4942-BB7B-DA7460BC94C1}"/>
              </a:ext>
            </a:extLst>
          </p:cNvPr>
          <p:cNvSpPr>
            <a:spLocks noGrp="1"/>
          </p:cNvSpPr>
          <p:nvPr>
            <p:ph type="dt" sz="half" idx="10"/>
          </p:nvPr>
        </p:nvSpPr>
        <p:spPr/>
        <p:txBody>
          <a:bodyPr/>
          <a:lstStyle/>
          <a:p>
            <a:fld id="{6456FB8D-EF4B-2C45-9869-371CC6E57A99}" type="datetimeFigureOut">
              <a:rPr lang="da-DK" smtClean="0"/>
              <a:t>04-10-2022</a:t>
            </a:fld>
            <a:endParaRPr lang="da-DK"/>
          </a:p>
        </p:txBody>
      </p:sp>
      <p:sp>
        <p:nvSpPr>
          <p:cNvPr id="6" name="Footer Placeholder 5">
            <a:extLst>
              <a:ext uri="{FF2B5EF4-FFF2-40B4-BE49-F238E27FC236}">
                <a16:creationId xmlns:a16="http://schemas.microsoft.com/office/drawing/2014/main" id="{EF3E279B-3137-E648-B42F-D25BB643A086}"/>
              </a:ext>
            </a:extLst>
          </p:cNvPr>
          <p:cNvSpPr>
            <a:spLocks noGrp="1"/>
          </p:cNvSpPr>
          <p:nvPr>
            <p:ph type="ftr" sz="quarter" idx="11"/>
          </p:nvPr>
        </p:nvSpPr>
        <p:spPr/>
        <p:txBody>
          <a:bodyPr/>
          <a:lstStyle/>
          <a:p>
            <a:endParaRPr lang="da-DK"/>
          </a:p>
        </p:txBody>
      </p:sp>
      <p:sp>
        <p:nvSpPr>
          <p:cNvPr id="7" name="Slide Number Placeholder 6">
            <a:extLst>
              <a:ext uri="{FF2B5EF4-FFF2-40B4-BE49-F238E27FC236}">
                <a16:creationId xmlns:a16="http://schemas.microsoft.com/office/drawing/2014/main" id="{8857F63D-2421-8442-B20B-7FD7EBD52877}"/>
              </a:ext>
            </a:extLst>
          </p:cNvPr>
          <p:cNvSpPr>
            <a:spLocks noGrp="1"/>
          </p:cNvSpPr>
          <p:nvPr>
            <p:ph type="sldNum" sz="quarter" idx="12"/>
          </p:nvPr>
        </p:nvSpPr>
        <p:spPr/>
        <p:txBody>
          <a:bodyPr/>
          <a:lstStyle/>
          <a:p>
            <a:fld id="{425A5859-79F5-D942-B5CA-308B33ACAFDA}" type="slidenum">
              <a:rPr lang="da-DK" smtClean="0"/>
              <a:t>‹nr.›</a:t>
            </a:fld>
            <a:endParaRPr lang="da-DK"/>
          </a:p>
        </p:txBody>
      </p:sp>
    </p:spTree>
    <p:extLst>
      <p:ext uri="{BB962C8B-B14F-4D97-AF65-F5344CB8AC3E}">
        <p14:creationId xmlns:p14="http://schemas.microsoft.com/office/powerpoint/2010/main" val="895340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32343C-EA6C-0D4E-AF4C-F7677785A304}"/>
              </a:ext>
            </a:extLst>
          </p:cNvPr>
          <p:cNvSpPr>
            <a:spLocks noGrp="1"/>
          </p:cNvSpPr>
          <p:nvPr>
            <p:ph type="title"/>
          </p:nvPr>
        </p:nvSpPr>
        <p:spPr>
          <a:xfrm>
            <a:off x="839788" y="365125"/>
            <a:ext cx="10515600" cy="1325563"/>
          </a:xfrm>
        </p:spPr>
        <p:txBody>
          <a:bodyPr/>
          <a:lstStyle/>
          <a:p>
            <a:r>
              <a:rPr lang="da-DK"/>
              <a:t>Klik for at redigere titeltypografien i masteren</a:t>
            </a:r>
          </a:p>
        </p:txBody>
      </p:sp>
      <p:sp>
        <p:nvSpPr>
          <p:cNvPr id="3" name="Text Placeholder 2">
            <a:extLst>
              <a:ext uri="{FF2B5EF4-FFF2-40B4-BE49-F238E27FC236}">
                <a16:creationId xmlns:a16="http://schemas.microsoft.com/office/drawing/2014/main" id="{FEEBE044-B084-C24B-BC49-9704F989368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4" name="Content Placeholder 3">
            <a:extLst>
              <a:ext uri="{FF2B5EF4-FFF2-40B4-BE49-F238E27FC236}">
                <a16:creationId xmlns:a16="http://schemas.microsoft.com/office/drawing/2014/main" id="{CCDD736F-6CF4-474C-9D8C-2E950FB02A73}"/>
              </a:ext>
            </a:extLst>
          </p:cNvPr>
          <p:cNvSpPr>
            <a:spLocks noGrp="1"/>
          </p:cNvSpPr>
          <p:nvPr>
            <p:ph sz="half" idx="2"/>
          </p:nvPr>
        </p:nvSpPr>
        <p:spPr>
          <a:xfrm>
            <a:off x="839788" y="2505075"/>
            <a:ext cx="5157787" cy="3684588"/>
          </a:xfrm>
        </p:spPr>
        <p:txBody>
          <a:body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5" name="Text Placeholder 4">
            <a:extLst>
              <a:ext uri="{FF2B5EF4-FFF2-40B4-BE49-F238E27FC236}">
                <a16:creationId xmlns:a16="http://schemas.microsoft.com/office/drawing/2014/main" id="{17A5A584-5D97-7F4C-8412-6EEA05479D6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6" name="Content Placeholder 5">
            <a:extLst>
              <a:ext uri="{FF2B5EF4-FFF2-40B4-BE49-F238E27FC236}">
                <a16:creationId xmlns:a16="http://schemas.microsoft.com/office/drawing/2014/main" id="{8186B358-BA4F-0348-8C38-7E56DEF819C4}"/>
              </a:ext>
            </a:extLst>
          </p:cNvPr>
          <p:cNvSpPr>
            <a:spLocks noGrp="1"/>
          </p:cNvSpPr>
          <p:nvPr>
            <p:ph sz="quarter" idx="4"/>
          </p:nvPr>
        </p:nvSpPr>
        <p:spPr>
          <a:xfrm>
            <a:off x="6172200" y="2505075"/>
            <a:ext cx="5183188"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7" name="Date Placeholder 6">
            <a:extLst>
              <a:ext uri="{FF2B5EF4-FFF2-40B4-BE49-F238E27FC236}">
                <a16:creationId xmlns:a16="http://schemas.microsoft.com/office/drawing/2014/main" id="{8C6A0842-CDBA-9440-B1E5-BB2530E9C1B4}"/>
              </a:ext>
            </a:extLst>
          </p:cNvPr>
          <p:cNvSpPr>
            <a:spLocks noGrp="1"/>
          </p:cNvSpPr>
          <p:nvPr>
            <p:ph type="dt" sz="half" idx="10"/>
          </p:nvPr>
        </p:nvSpPr>
        <p:spPr/>
        <p:txBody>
          <a:bodyPr/>
          <a:lstStyle/>
          <a:p>
            <a:fld id="{6456FB8D-EF4B-2C45-9869-371CC6E57A99}" type="datetimeFigureOut">
              <a:rPr lang="da-DK" smtClean="0"/>
              <a:t>04-10-2022</a:t>
            </a:fld>
            <a:endParaRPr lang="da-DK"/>
          </a:p>
        </p:txBody>
      </p:sp>
      <p:sp>
        <p:nvSpPr>
          <p:cNvPr id="8" name="Footer Placeholder 7">
            <a:extLst>
              <a:ext uri="{FF2B5EF4-FFF2-40B4-BE49-F238E27FC236}">
                <a16:creationId xmlns:a16="http://schemas.microsoft.com/office/drawing/2014/main" id="{28194AE3-3D41-984A-B882-7BC5551AAD48}"/>
              </a:ext>
            </a:extLst>
          </p:cNvPr>
          <p:cNvSpPr>
            <a:spLocks noGrp="1"/>
          </p:cNvSpPr>
          <p:nvPr>
            <p:ph type="ftr" sz="quarter" idx="11"/>
          </p:nvPr>
        </p:nvSpPr>
        <p:spPr/>
        <p:txBody>
          <a:bodyPr/>
          <a:lstStyle/>
          <a:p>
            <a:endParaRPr lang="da-DK"/>
          </a:p>
        </p:txBody>
      </p:sp>
      <p:sp>
        <p:nvSpPr>
          <p:cNvPr id="9" name="Slide Number Placeholder 8">
            <a:extLst>
              <a:ext uri="{FF2B5EF4-FFF2-40B4-BE49-F238E27FC236}">
                <a16:creationId xmlns:a16="http://schemas.microsoft.com/office/drawing/2014/main" id="{EF8F07AD-1574-0846-BB75-B40AFF4817E7}"/>
              </a:ext>
            </a:extLst>
          </p:cNvPr>
          <p:cNvSpPr>
            <a:spLocks noGrp="1"/>
          </p:cNvSpPr>
          <p:nvPr>
            <p:ph type="sldNum" sz="quarter" idx="12"/>
          </p:nvPr>
        </p:nvSpPr>
        <p:spPr/>
        <p:txBody>
          <a:bodyPr/>
          <a:lstStyle/>
          <a:p>
            <a:fld id="{425A5859-79F5-D942-B5CA-308B33ACAFDA}" type="slidenum">
              <a:rPr lang="da-DK" smtClean="0"/>
              <a:t>‹nr.›</a:t>
            </a:fld>
            <a:endParaRPr lang="da-DK"/>
          </a:p>
        </p:txBody>
      </p:sp>
    </p:spTree>
    <p:extLst>
      <p:ext uri="{BB962C8B-B14F-4D97-AF65-F5344CB8AC3E}">
        <p14:creationId xmlns:p14="http://schemas.microsoft.com/office/powerpoint/2010/main" val="6925073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83D568-3D8C-CE4E-8AE8-49DBC0A02DBE}"/>
              </a:ext>
            </a:extLst>
          </p:cNvPr>
          <p:cNvSpPr>
            <a:spLocks noGrp="1"/>
          </p:cNvSpPr>
          <p:nvPr>
            <p:ph type="title"/>
          </p:nvPr>
        </p:nvSpPr>
        <p:spPr/>
        <p:txBody>
          <a:bodyPr/>
          <a:lstStyle/>
          <a:p>
            <a:r>
              <a:rPr lang="da-DK"/>
              <a:t>Klik for at redigere titeltypografien i masteren</a:t>
            </a:r>
          </a:p>
        </p:txBody>
      </p:sp>
      <p:sp>
        <p:nvSpPr>
          <p:cNvPr id="3" name="Date Placeholder 2">
            <a:extLst>
              <a:ext uri="{FF2B5EF4-FFF2-40B4-BE49-F238E27FC236}">
                <a16:creationId xmlns:a16="http://schemas.microsoft.com/office/drawing/2014/main" id="{D5F2013A-2090-E54F-AF71-0AD5680B0061}"/>
              </a:ext>
            </a:extLst>
          </p:cNvPr>
          <p:cNvSpPr>
            <a:spLocks noGrp="1"/>
          </p:cNvSpPr>
          <p:nvPr>
            <p:ph type="dt" sz="half" idx="10"/>
          </p:nvPr>
        </p:nvSpPr>
        <p:spPr/>
        <p:txBody>
          <a:bodyPr/>
          <a:lstStyle/>
          <a:p>
            <a:fld id="{6456FB8D-EF4B-2C45-9869-371CC6E57A99}" type="datetimeFigureOut">
              <a:rPr lang="da-DK" smtClean="0"/>
              <a:t>04-10-2022</a:t>
            </a:fld>
            <a:endParaRPr lang="da-DK"/>
          </a:p>
        </p:txBody>
      </p:sp>
      <p:sp>
        <p:nvSpPr>
          <p:cNvPr id="4" name="Footer Placeholder 3">
            <a:extLst>
              <a:ext uri="{FF2B5EF4-FFF2-40B4-BE49-F238E27FC236}">
                <a16:creationId xmlns:a16="http://schemas.microsoft.com/office/drawing/2014/main" id="{63638D33-0968-A54C-BE07-FD67E91B1B14}"/>
              </a:ext>
            </a:extLst>
          </p:cNvPr>
          <p:cNvSpPr>
            <a:spLocks noGrp="1"/>
          </p:cNvSpPr>
          <p:nvPr>
            <p:ph type="ftr" sz="quarter" idx="11"/>
          </p:nvPr>
        </p:nvSpPr>
        <p:spPr/>
        <p:txBody>
          <a:bodyPr/>
          <a:lstStyle/>
          <a:p>
            <a:endParaRPr lang="da-DK"/>
          </a:p>
        </p:txBody>
      </p:sp>
      <p:sp>
        <p:nvSpPr>
          <p:cNvPr id="5" name="Slide Number Placeholder 4">
            <a:extLst>
              <a:ext uri="{FF2B5EF4-FFF2-40B4-BE49-F238E27FC236}">
                <a16:creationId xmlns:a16="http://schemas.microsoft.com/office/drawing/2014/main" id="{8F4531D9-876C-CC45-A1D4-7A07EBECB398}"/>
              </a:ext>
            </a:extLst>
          </p:cNvPr>
          <p:cNvSpPr>
            <a:spLocks noGrp="1"/>
          </p:cNvSpPr>
          <p:nvPr>
            <p:ph type="sldNum" sz="quarter" idx="12"/>
          </p:nvPr>
        </p:nvSpPr>
        <p:spPr/>
        <p:txBody>
          <a:bodyPr/>
          <a:lstStyle/>
          <a:p>
            <a:fld id="{425A5859-79F5-D942-B5CA-308B33ACAFDA}" type="slidenum">
              <a:rPr lang="da-DK" smtClean="0"/>
              <a:t>‹nr.›</a:t>
            </a:fld>
            <a:endParaRPr lang="da-DK"/>
          </a:p>
        </p:txBody>
      </p:sp>
    </p:spTree>
    <p:extLst>
      <p:ext uri="{BB962C8B-B14F-4D97-AF65-F5344CB8AC3E}">
        <p14:creationId xmlns:p14="http://schemas.microsoft.com/office/powerpoint/2010/main" val="18022723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A54AEBE-61B2-7341-88F5-BC368883C7A3}"/>
              </a:ext>
            </a:extLst>
          </p:cNvPr>
          <p:cNvSpPr>
            <a:spLocks noGrp="1"/>
          </p:cNvSpPr>
          <p:nvPr>
            <p:ph type="dt" sz="half" idx="10"/>
          </p:nvPr>
        </p:nvSpPr>
        <p:spPr/>
        <p:txBody>
          <a:bodyPr/>
          <a:lstStyle/>
          <a:p>
            <a:fld id="{6456FB8D-EF4B-2C45-9869-371CC6E57A99}" type="datetimeFigureOut">
              <a:rPr lang="da-DK" smtClean="0"/>
              <a:t>04-10-2022</a:t>
            </a:fld>
            <a:endParaRPr lang="da-DK"/>
          </a:p>
        </p:txBody>
      </p:sp>
      <p:sp>
        <p:nvSpPr>
          <p:cNvPr id="3" name="Footer Placeholder 2">
            <a:extLst>
              <a:ext uri="{FF2B5EF4-FFF2-40B4-BE49-F238E27FC236}">
                <a16:creationId xmlns:a16="http://schemas.microsoft.com/office/drawing/2014/main" id="{3A4A8AFD-BF21-3A42-AC67-27A90C3DEA6E}"/>
              </a:ext>
            </a:extLst>
          </p:cNvPr>
          <p:cNvSpPr>
            <a:spLocks noGrp="1"/>
          </p:cNvSpPr>
          <p:nvPr>
            <p:ph type="ftr" sz="quarter" idx="11"/>
          </p:nvPr>
        </p:nvSpPr>
        <p:spPr/>
        <p:txBody>
          <a:bodyPr/>
          <a:lstStyle/>
          <a:p>
            <a:endParaRPr lang="da-DK"/>
          </a:p>
        </p:txBody>
      </p:sp>
      <p:sp>
        <p:nvSpPr>
          <p:cNvPr id="4" name="Slide Number Placeholder 3">
            <a:extLst>
              <a:ext uri="{FF2B5EF4-FFF2-40B4-BE49-F238E27FC236}">
                <a16:creationId xmlns:a16="http://schemas.microsoft.com/office/drawing/2014/main" id="{4AC60187-60B3-BA46-BD99-6F9051AF4144}"/>
              </a:ext>
            </a:extLst>
          </p:cNvPr>
          <p:cNvSpPr>
            <a:spLocks noGrp="1"/>
          </p:cNvSpPr>
          <p:nvPr>
            <p:ph type="sldNum" sz="quarter" idx="12"/>
          </p:nvPr>
        </p:nvSpPr>
        <p:spPr/>
        <p:txBody>
          <a:bodyPr/>
          <a:lstStyle/>
          <a:p>
            <a:fld id="{425A5859-79F5-D942-B5CA-308B33ACAFDA}" type="slidenum">
              <a:rPr lang="da-DK" smtClean="0"/>
              <a:t>‹nr.›</a:t>
            </a:fld>
            <a:endParaRPr lang="da-DK"/>
          </a:p>
        </p:txBody>
      </p:sp>
    </p:spTree>
    <p:extLst>
      <p:ext uri="{BB962C8B-B14F-4D97-AF65-F5344CB8AC3E}">
        <p14:creationId xmlns:p14="http://schemas.microsoft.com/office/powerpoint/2010/main" val="19842778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F15C72-4CBA-9F40-A865-AA0532F2236D}"/>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Content Placeholder 2">
            <a:extLst>
              <a:ext uri="{FF2B5EF4-FFF2-40B4-BE49-F238E27FC236}">
                <a16:creationId xmlns:a16="http://schemas.microsoft.com/office/drawing/2014/main" id="{FCCA2717-4025-2240-986C-4C04132B694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Text Placeholder 3">
            <a:extLst>
              <a:ext uri="{FF2B5EF4-FFF2-40B4-BE49-F238E27FC236}">
                <a16:creationId xmlns:a16="http://schemas.microsoft.com/office/drawing/2014/main" id="{E3DD7EB7-DEB3-384A-8E60-25207E67399F}"/>
              </a:ext>
            </a:extLst>
          </p:cNvPr>
          <p:cNvSpPr>
            <a:spLocks noGrp="1"/>
          </p:cNvSpPr>
          <p:nvPr>
            <p:ph type="body" sz="half" idx="2"/>
          </p:nvPr>
        </p:nvSpPr>
        <p:spPr>
          <a:xfrm>
            <a:off x="839788" y="2057400"/>
            <a:ext cx="3932237" cy="3811588"/>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dirty="0"/>
              <a:t>Klik for at redigere teksttypografierne i masteren</a:t>
            </a:r>
          </a:p>
        </p:txBody>
      </p:sp>
      <p:sp>
        <p:nvSpPr>
          <p:cNvPr id="5" name="Date Placeholder 4">
            <a:extLst>
              <a:ext uri="{FF2B5EF4-FFF2-40B4-BE49-F238E27FC236}">
                <a16:creationId xmlns:a16="http://schemas.microsoft.com/office/drawing/2014/main" id="{21448177-6CDE-A548-9EE2-1AA0C42EF6EC}"/>
              </a:ext>
            </a:extLst>
          </p:cNvPr>
          <p:cNvSpPr>
            <a:spLocks noGrp="1"/>
          </p:cNvSpPr>
          <p:nvPr>
            <p:ph type="dt" sz="half" idx="10"/>
          </p:nvPr>
        </p:nvSpPr>
        <p:spPr/>
        <p:txBody>
          <a:bodyPr/>
          <a:lstStyle/>
          <a:p>
            <a:fld id="{6456FB8D-EF4B-2C45-9869-371CC6E57A99}" type="datetimeFigureOut">
              <a:rPr lang="da-DK" smtClean="0"/>
              <a:t>04-10-2022</a:t>
            </a:fld>
            <a:endParaRPr lang="da-DK"/>
          </a:p>
        </p:txBody>
      </p:sp>
      <p:sp>
        <p:nvSpPr>
          <p:cNvPr id="6" name="Footer Placeholder 5">
            <a:extLst>
              <a:ext uri="{FF2B5EF4-FFF2-40B4-BE49-F238E27FC236}">
                <a16:creationId xmlns:a16="http://schemas.microsoft.com/office/drawing/2014/main" id="{8F94C9BA-DF15-9B43-AC7F-969FEA7D2439}"/>
              </a:ext>
            </a:extLst>
          </p:cNvPr>
          <p:cNvSpPr>
            <a:spLocks noGrp="1"/>
          </p:cNvSpPr>
          <p:nvPr>
            <p:ph type="ftr" sz="quarter" idx="11"/>
          </p:nvPr>
        </p:nvSpPr>
        <p:spPr/>
        <p:txBody>
          <a:bodyPr/>
          <a:lstStyle/>
          <a:p>
            <a:endParaRPr lang="da-DK"/>
          </a:p>
        </p:txBody>
      </p:sp>
      <p:sp>
        <p:nvSpPr>
          <p:cNvPr id="7" name="Slide Number Placeholder 6">
            <a:extLst>
              <a:ext uri="{FF2B5EF4-FFF2-40B4-BE49-F238E27FC236}">
                <a16:creationId xmlns:a16="http://schemas.microsoft.com/office/drawing/2014/main" id="{678D477F-F8D2-5241-B3C7-2854C9547AB9}"/>
              </a:ext>
            </a:extLst>
          </p:cNvPr>
          <p:cNvSpPr>
            <a:spLocks noGrp="1"/>
          </p:cNvSpPr>
          <p:nvPr>
            <p:ph type="sldNum" sz="quarter" idx="12"/>
          </p:nvPr>
        </p:nvSpPr>
        <p:spPr/>
        <p:txBody>
          <a:bodyPr/>
          <a:lstStyle/>
          <a:p>
            <a:fld id="{425A5859-79F5-D942-B5CA-308B33ACAFDA}" type="slidenum">
              <a:rPr lang="da-DK" smtClean="0"/>
              <a:t>‹nr.›</a:t>
            </a:fld>
            <a:endParaRPr lang="da-DK"/>
          </a:p>
        </p:txBody>
      </p:sp>
    </p:spTree>
    <p:extLst>
      <p:ext uri="{BB962C8B-B14F-4D97-AF65-F5344CB8AC3E}">
        <p14:creationId xmlns:p14="http://schemas.microsoft.com/office/powerpoint/2010/main" val="21725882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C98A19-6E3D-044A-BA6A-AD46FFF59530}"/>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icture Placeholder 2">
            <a:extLst>
              <a:ext uri="{FF2B5EF4-FFF2-40B4-BE49-F238E27FC236}">
                <a16:creationId xmlns:a16="http://schemas.microsoft.com/office/drawing/2014/main" id="{E2E6BFCB-8E05-F94E-887B-B58BA91A34D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a-DK"/>
              <a:t>Klik på ikonet for at tilføje et billede</a:t>
            </a:r>
          </a:p>
        </p:txBody>
      </p:sp>
      <p:sp>
        <p:nvSpPr>
          <p:cNvPr id="4" name="Text Placeholder 3">
            <a:extLst>
              <a:ext uri="{FF2B5EF4-FFF2-40B4-BE49-F238E27FC236}">
                <a16:creationId xmlns:a16="http://schemas.microsoft.com/office/drawing/2014/main" id="{7E8C99C6-AC6D-5F41-8E13-4604BC29A2DE}"/>
              </a:ext>
            </a:extLst>
          </p:cNvPr>
          <p:cNvSpPr>
            <a:spLocks noGrp="1"/>
          </p:cNvSpPr>
          <p:nvPr>
            <p:ph type="body" sz="half" idx="2"/>
          </p:nvPr>
        </p:nvSpPr>
        <p:spPr>
          <a:xfrm>
            <a:off x="839788" y="2057400"/>
            <a:ext cx="3932237" cy="3811588"/>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dirty="0"/>
              <a:t>Klik for at redigere teksttypografierne i masteren</a:t>
            </a:r>
          </a:p>
        </p:txBody>
      </p:sp>
      <p:sp>
        <p:nvSpPr>
          <p:cNvPr id="5" name="Date Placeholder 4">
            <a:extLst>
              <a:ext uri="{FF2B5EF4-FFF2-40B4-BE49-F238E27FC236}">
                <a16:creationId xmlns:a16="http://schemas.microsoft.com/office/drawing/2014/main" id="{947F3046-D815-C74E-BC2B-DFDA6BF9394E}"/>
              </a:ext>
            </a:extLst>
          </p:cNvPr>
          <p:cNvSpPr>
            <a:spLocks noGrp="1"/>
          </p:cNvSpPr>
          <p:nvPr>
            <p:ph type="dt" sz="half" idx="10"/>
          </p:nvPr>
        </p:nvSpPr>
        <p:spPr/>
        <p:txBody>
          <a:bodyPr/>
          <a:lstStyle/>
          <a:p>
            <a:fld id="{6456FB8D-EF4B-2C45-9869-371CC6E57A99}" type="datetimeFigureOut">
              <a:rPr lang="da-DK" smtClean="0"/>
              <a:t>04-10-2022</a:t>
            </a:fld>
            <a:endParaRPr lang="da-DK"/>
          </a:p>
        </p:txBody>
      </p:sp>
      <p:sp>
        <p:nvSpPr>
          <p:cNvPr id="6" name="Footer Placeholder 5">
            <a:extLst>
              <a:ext uri="{FF2B5EF4-FFF2-40B4-BE49-F238E27FC236}">
                <a16:creationId xmlns:a16="http://schemas.microsoft.com/office/drawing/2014/main" id="{6DCA33BE-366E-CA4C-9917-89D0280CA90B}"/>
              </a:ext>
            </a:extLst>
          </p:cNvPr>
          <p:cNvSpPr>
            <a:spLocks noGrp="1"/>
          </p:cNvSpPr>
          <p:nvPr>
            <p:ph type="ftr" sz="quarter" idx="11"/>
          </p:nvPr>
        </p:nvSpPr>
        <p:spPr/>
        <p:txBody>
          <a:bodyPr/>
          <a:lstStyle/>
          <a:p>
            <a:endParaRPr lang="da-DK"/>
          </a:p>
        </p:txBody>
      </p:sp>
      <p:sp>
        <p:nvSpPr>
          <p:cNvPr id="7" name="Slide Number Placeholder 6">
            <a:extLst>
              <a:ext uri="{FF2B5EF4-FFF2-40B4-BE49-F238E27FC236}">
                <a16:creationId xmlns:a16="http://schemas.microsoft.com/office/drawing/2014/main" id="{4557D7EE-5D68-0047-9D22-D8E2A1B899D4}"/>
              </a:ext>
            </a:extLst>
          </p:cNvPr>
          <p:cNvSpPr>
            <a:spLocks noGrp="1"/>
          </p:cNvSpPr>
          <p:nvPr>
            <p:ph type="sldNum" sz="quarter" idx="12"/>
          </p:nvPr>
        </p:nvSpPr>
        <p:spPr/>
        <p:txBody>
          <a:bodyPr/>
          <a:lstStyle/>
          <a:p>
            <a:fld id="{425A5859-79F5-D942-B5CA-308B33ACAFDA}" type="slidenum">
              <a:rPr lang="da-DK" smtClean="0"/>
              <a:t>‹nr.›</a:t>
            </a:fld>
            <a:endParaRPr lang="da-DK"/>
          </a:p>
        </p:txBody>
      </p:sp>
    </p:spTree>
    <p:extLst>
      <p:ext uri="{BB962C8B-B14F-4D97-AF65-F5344CB8AC3E}">
        <p14:creationId xmlns:p14="http://schemas.microsoft.com/office/powerpoint/2010/main" val="27066341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D178359-D0B2-954C-BFED-C292A262FD9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dirty="0"/>
              <a:t>Klik for at redigere titeltypografien i masteren</a:t>
            </a:r>
          </a:p>
        </p:txBody>
      </p:sp>
      <p:sp>
        <p:nvSpPr>
          <p:cNvPr id="3" name="Text Placeholder 2">
            <a:extLst>
              <a:ext uri="{FF2B5EF4-FFF2-40B4-BE49-F238E27FC236}">
                <a16:creationId xmlns:a16="http://schemas.microsoft.com/office/drawing/2014/main" id="{9D15EA43-D3E8-1642-9C2A-C6777636E0D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4" name="Date Placeholder 3">
            <a:extLst>
              <a:ext uri="{FF2B5EF4-FFF2-40B4-BE49-F238E27FC236}">
                <a16:creationId xmlns:a16="http://schemas.microsoft.com/office/drawing/2014/main" id="{5888A887-3BCD-6141-B7D3-84F3474233D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56FB8D-EF4B-2C45-9869-371CC6E57A99}" type="datetimeFigureOut">
              <a:rPr lang="da-DK" smtClean="0"/>
              <a:t>04-10-2022</a:t>
            </a:fld>
            <a:endParaRPr lang="da-DK"/>
          </a:p>
        </p:txBody>
      </p:sp>
      <p:sp>
        <p:nvSpPr>
          <p:cNvPr id="5" name="Footer Placeholder 4">
            <a:extLst>
              <a:ext uri="{FF2B5EF4-FFF2-40B4-BE49-F238E27FC236}">
                <a16:creationId xmlns:a16="http://schemas.microsoft.com/office/drawing/2014/main" id="{ABC27BA7-A2FB-5045-9DCF-DAFEFE7B6A3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a:p>
        </p:txBody>
      </p:sp>
      <p:sp>
        <p:nvSpPr>
          <p:cNvPr id="6" name="Slide Number Placeholder 5">
            <a:extLst>
              <a:ext uri="{FF2B5EF4-FFF2-40B4-BE49-F238E27FC236}">
                <a16:creationId xmlns:a16="http://schemas.microsoft.com/office/drawing/2014/main" id="{7D0C81B2-C816-4D4A-8E15-2BBD038FAC5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5A5859-79F5-D942-B5CA-308B33ACAFDA}" type="slidenum">
              <a:rPr lang="da-DK" smtClean="0"/>
              <a:t>‹nr.›</a:t>
            </a:fld>
            <a:endParaRPr lang="da-DK"/>
          </a:p>
        </p:txBody>
      </p:sp>
    </p:spTree>
    <p:extLst>
      <p:ext uri="{BB962C8B-B14F-4D97-AF65-F5344CB8AC3E}">
        <p14:creationId xmlns:p14="http://schemas.microsoft.com/office/powerpoint/2010/main" val="32785917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000" kern="1200">
          <a:solidFill>
            <a:srgbClr val="DC2F48"/>
          </a:solidFill>
          <a:latin typeface="Arial Black" panose="020B0A040201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da-DK"/>
              <a:t>Klik for at redigere i masteren</a:t>
            </a:r>
          </a:p>
        </p:txBody>
      </p:sp>
      <p:sp>
        <p:nvSpPr>
          <p:cNvPr id="3" name="Pladsholder til tekst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85EFBB-F7BB-4544-A6B0-B73A3BB2C0C1}" type="datetimeFigureOut">
              <a:rPr lang="da-DK" smtClean="0"/>
              <a:t>04-10-2022</a:t>
            </a:fld>
            <a:endParaRPr lang="da-DK"/>
          </a:p>
        </p:txBody>
      </p:sp>
      <p:sp>
        <p:nvSpPr>
          <p:cNvPr id="5" name="Pladsholder til sidefod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a:p>
        </p:txBody>
      </p:sp>
      <p:sp>
        <p:nvSpPr>
          <p:cNvPr id="6" name="Pladsholder til diasnumm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89D2796-039C-9846-BEC3-DDF329AEFC3F}" type="slidenum">
              <a:rPr lang="da-DK" smtClean="0"/>
              <a:t>‹nr.›</a:t>
            </a:fld>
            <a:endParaRPr lang="da-DK"/>
          </a:p>
        </p:txBody>
      </p:sp>
    </p:spTree>
    <p:extLst>
      <p:ext uri="{BB962C8B-B14F-4D97-AF65-F5344CB8AC3E}">
        <p14:creationId xmlns:p14="http://schemas.microsoft.com/office/powerpoint/2010/main" val="142612245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a-DK"/>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3.ti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tif"/><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3.tif"/><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3.ti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ti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tif"/><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ti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ti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tif"/><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ti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3.xml.rels><?xml version="1.0" encoding="UTF-8" standalone="yes"?>
<Relationships xmlns="http://schemas.openxmlformats.org/package/2006/relationships"><Relationship Id="rId3" Type="http://schemas.openxmlformats.org/officeDocument/2006/relationships/image" Target="../media/image3.tif"/><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tif"/><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tif"/><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17.jpg"/></Relationships>
</file>

<file path=ppt/slides/_rels/slide26.xml.rels><?xml version="1.0" encoding="UTF-8" standalone="yes"?>
<Relationships xmlns="http://schemas.openxmlformats.org/package/2006/relationships"><Relationship Id="rId3" Type="http://schemas.openxmlformats.org/officeDocument/2006/relationships/image" Target="../media/image3.tif"/><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hyperlink" Target="https://www.youtube.com/watch?v=RSJIp7e7fyY&amp;list=PLCGIzmTE4d0jJ8nngB9Szd8uWwuEPD4QD" TargetMode="External"/></Relationships>
</file>

<file path=ppt/slides/_rels/slide27.xml.rels><?xml version="1.0" encoding="UTF-8" standalone="yes"?>
<Relationships xmlns="http://schemas.openxmlformats.org/package/2006/relationships"><Relationship Id="rId8" Type="http://schemas.openxmlformats.org/officeDocument/2006/relationships/hyperlink" Target="https://www.sportsfysioterapi.dk/media/1167/skudklar-skulder.wmv" TargetMode="External"/><Relationship Id="rId3" Type="http://schemas.openxmlformats.org/officeDocument/2006/relationships/image" Target="../media/image6.png"/><Relationship Id="rId7" Type="http://schemas.openxmlformats.org/officeDocument/2006/relationships/image" Target="../media/image21.jpe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2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6.png"/><Relationship Id="rId7" Type="http://schemas.openxmlformats.org/officeDocument/2006/relationships/image" Target="../media/image25.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29.xml.rels><?xml version="1.0" encoding="UTF-8" standalone="yes"?>
<Relationships xmlns="http://schemas.openxmlformats.org/package/2006/relationships"><Relationship Id="rId3" Type="http://schemas.openxmlformats.org/officeDocument/2006/relationships/image" Target="../media/image3.tif"/><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hyperlink" Target="file:///C:\Users\msve\Downloads\bjsports-2017-July-51-14-1073-inline-supplementary-material-1%20(3).pdf"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3.ti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tif"/><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31.xml.rels><?xml version="1.0" encoding="UTF-8" standalone="yes"?>
<Relationships xmlns="http://schemas.openxmlformats.org/package/2006/relationships"><Relationship Id="rId3" Type="http://schemas.openxmlformats.org/officeDocument/2006/relationships/image" Target="../media/image3.tif"/><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hyperlink" Target="https://www.sportsfysioterapi.dk/fagligt/kampagner/knokl-for-dit-knae/dvd-knokl-for-dit-knae/"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3.tif"/><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hyperlink" Target="https://www.skadefri.no/"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tif"/><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tif"/><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tif"/><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tif"/><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tif"/><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3.tif"/><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tif"/><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ti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3.ti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ti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3.tif"/><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C18B5AB-D0D1-0F48-A458-525C19CAE2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a:effectLst/>
        </p:spPr>
      </p:pic>
      <p:pic>
        <p:nvPicPr>
          <p:cNvPr id="3" name="Billede 2" descr="Et billede, der indeholder jord&#10;&#10;Automatisk genereret beskrivelse">
            <a:extLst>
              <a:ext uri="{FF2B5EF4-FFF2-40B4-BE49-F238E27FC236}">
                <a16:creationId xmlns:a16="http://schemas.microsoft.com/office/drawing/2014/main" id="{3F07B183-84DB-4B76-9D47-3A19669265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33014" y="1218677"/>
            <a:ext cx="8458986" cy="5639324"/>
          </a:xfrm>
          <a:prstGeom prst="rect">
            <a:avLst/>
          </a:prstGeom>
        </p:spPr>
      </p:pic>
      <p:sp>
        <p:nvSpPr>
          <p:cNvPr id="6" name="TextBox 5">
            <a:extLst>
              <a:ext uri="{FF2B5EF4-FFF2-40B4-BE49-F238E27FC236}">
                <a16:creationId xmlns:a16="http://schemas.microsoft.com/office/drawing/2014/main" id="{06DCB987-E75E-1947-BDA5-9652327161A6}"/>
              </a:ext>
            </a:extLst>
          </p:cNvPr>
          <p:cNvSpPr txBox="1"/>
          <p:nvPr/>
        </p:nvSpPr>
        <p:spPr>
          <a:xfrm>
            <a:off x="925890" y="2298846"/>
            <a:ext cx="8325046" cy="2862322"/>
          </a:xfrm>
          <a:prstGeom prst="rect">
            <a:avLst/>
          </a:prstGeom>
          <a:noFill/>
        </p:spPr>
        <p:txBody>
          <a:bodyPr wrap="square" lIns="108000" rtlCol="0">
            <a:spAutoFit/>
          </a:bodyPr>
          <a:lstStyle/>
          <a:p>
            <a:r>
              <a:rPr lang="da-DK" sz="7000" b="1" spc="300" dirty="0">
                <a:solidFill>
                  <a:schemeClr val="bg1"/>
                </a:solidFill>
                <a:effectLst>
                  <a:outerShdw blurRad="38100" dist="25400" dir="2700000" algn="tl" rotWithShape="0">
                    <a:prstClr val="black">
                      <a:alpha val="70000"/>
                    </a:prstClr>
                  </a:outerShdw>
                </a:effectLst>
                <a:latin typeface="Arial" panose="020B0604020202020204" pitchFamily="34" charset="0"/>
                <a:cs typeface="Arial" panose="020B0604020202020204" pitchFamily="34" charset="0"/>
              </a:rPr>
              <a:t>Atletuddannelse</a:t>
            </a:r>
          </a:p>
          <a:p>
            <a:r>
              <a:rPr lang="da-DK" sz="7000" b="1" spc="300" dirty="0">
                <a:solidFill>
                  <a:schemeClr val="bg1"/>
                </a:solidFill>
                <a:effectLst>
                  <a:outerShdw blurRad="38100" dist="25400" dir="2700000" algn="tl" rotWithShape="0">
                    <a:prstClr val="black">
                      <a:alpha val="70000"/>
                    </a:prstClr>
                  </a:outerShdw>
                </a:effectLst>
                <a:latin typeface="Arial" panose="020B0604020202020204" pitchFamily="34" charset="0"/>
                <a:cs typeface="Arial" panose="020B0604020202020204" pitchFamily="34" charset="0"/>
              </a:rPr>
              <a:t>-Sportsskader</a:t>
            </a:r>
          </a:p>
          <a:p>
            <a:r>
              <a:rPr lang="da-DK" sz="4000" b="1" spc="300" dirty="0">
                <a:solidFill>
                  <a:schemeClr val="bg1"/>
                </a:solidFill>
                <a:effectLst>
                  <a:outerShdw blurRad="38100" dist="25400" dir="2700000" algn="tl" rotWithShape="0">
                    <a:prstClr val="black">
                      <a:alpha val="70000"/>
                    </a:prstClr>
                  </a:outerShdw>
                </a:effectLst>
                <a:latin typeface="Arial" panose="020B0604020202020204" pitchFamily="34" charset="0"/>
                <a:cs typeface="Arial" panose="020B0604020202020204" pitchFamily="34" charset="0"/>
              </a:rPr>
              <a:t>9. Klassetrin</a:t>
            </a:r>
          </a:p>
        </p:txBody>
      </p:sp>
    </p:spTree>
    <p:extLst>
      <p:ext uri="{BB962C8B-B14F-4D97-AF65-F5344CB8AC3E}">
        <p14:creationId xmlns:p14="http://schemas.microsoft.com/office/powerpoint/2010/main" val="37579657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F6B0368-979F-4A4A-B412-18B3C43F6EFF}"/>
              </a:ext>
            </a:extLst>
          </p:cNvPr>
          <p:cNvSpPr txBox="1"/>
          <p:nvPr/>
        </p:nvSpPr>
        <p:spPr>
          <a:xfrm>
            <a:off x="453813" y="6437406"/>
            <a:ext cx="11284374" cy="186486"/>
          </a:xfrm>
          <a:prstGeom prst="rect">
            <a:avLst/>
          </a:prstGeom>
          <a:noFill/>
        </p:spPr>
        <p:txBody>
          <a:bodyPr wrap="square" lIns="108000" rtlCol="0">
            <a:spAutoFit/>
          </a:bodyPr>
          <a:lstStyle/>
          <a:p>
            <a:pPr algn="ctr">
              <a:lnSpc>
                <a:spcPct val="200000"/>
              </a:lnSpc>
            </a:pPr>
            <a:r>
              <a:rPr lang="da-DK" sz="800" b="1" dirty="0">
                <a:solidFill>
                  <a:schemeClr val="bg1">
                    <a:lumMod val="85000"/>
                  </a:schemeClr>
                </a:solidFill>
                <a:latin typeface="Arial" panose="020B0604020202020204" pitchFamily="34" charset="0"/>
                <a:cs typeface="Arial" panose="020B0604020202020204" pitchFamily="34" charset="0"/>
              </a:rPr>
              <a:t>TEAM DANMARK</a:t>
            </a:r>
          </a:p>
        </p:txBody>
      </p:sp>
      <p:sp>
        <p:nvSpPr>
          <p:cNvPr id="2" name="Titel 1">
            <a:extLst>
              <a:ext uri="{FF2B5EF4-FFF2-40B4-BE49-F238E27FC236}">
                <a16:creationId xmlns:a16="http://schemas.microsoft.com/office/drawing/2014/main" id="{D48598E1-BF95-4460-BA98-D5B91B4BC9C5}"/>
              </a:ext>
            </a:extLst>
          </p:cNvPr>
          <p:cNvSpPr>
            <a:spLocks noGrp="1"/>
          </p:cNvSpPr>
          <p:nvPr>
            <p:ph type="title"/>
          </p:nvPr>
        </p:nvSpPr>
        <p:spPr/>
        <p:txBody>
          <a:bodyPr/>
          <a:lstStyle/>
          <a:p>
            <a:r>
              <a:rPr lang="da-DK" dirty="0">
                <a:solidFill>
                  <a:srgbClr val="CF2D48"/>
                </a:solidFill>
                <a:latin typeface="Arial Black" panose="020B0A04020102020204" pitchFamily="34" charset="0"/>
              </a:rPr>
              <a:t>Smerter og træning</a:t>
            </a:r>
          </a:p>
        </p:txBody>
      </p:sp>
      <p:sp>
        <p:nvSpPr>
          <p:cNvPr id="5" name="Pladsholder til indhold 4">
            <a:extLst>
              <a:ext uri="{FF2B5EF4-FFF2-40B4-BE49-F238E27FC236}">
                <a16:creationId xmlns:a16="http://schemas.microsoft.com/office/drawing/2014/main" id="{0FDB0FCF-35EB-4D7D-9174-DE82CF0094A2}"/>
              </a:ext>
            </a:extLst>
          </p:cNvPr>
          <p:cNvSpPr>
            <a:spLocks noGrp="1"/>
          </p:cNvSpPr>
          <p:nvPr>
            <p:ph idx="1"/>
          </p:nvPr>
        </p:nvSpPr>
        <p:spPr/>
        <p:txBody>
          <a:bodyPr/>
          <a:lstStyle/>
          <a:p>
            <a:r>
              <a:rPr lang="da-DK" dirty="0"/>
              <a:t>Generelt skal du ikke have ondt, når du træner!</a:t>
            </a:r>
          </a:p>
          <a:p>
            <a:r>
              <a:rPr lang="da-DK" dirty="0"/>
              <a:t>Du må selvfølgelig gerne kunne mærke muskelømhed, fordi du har brugt kroppen, men smerterne skal være relateret til dine muskler frem for dine led/sener.</a:t>
            </a:r>
          </a:p>
          <a:p>
            <a:r>
              <a:rPr lang="da-DK" dirty="0"/>
              <a:t>Normalt vil DOMS aftage i løbet af 2-3 dage efter en træning.</a:t>
            </a:r>
          </a:p>
          <a:p>
            <a:r>
              <a:rPr lang="da-DK" dirty="0"/>
              <a:t>Oplever du smerte i en længere periode, kan det være tegn på, at du har belastet kroppen for meget!</a:t>
            </a:r>
          </a:p>
        </p:txBody>
      </p:sp>
    </p:spTree>
    <p:extLst>
      <p:ext uri="{BB962C8B-B14F-4D97-AF65-F5344CB8AC3E}">
        <p14:creationId xmlns:p14="http://schemas.microsoft.com/office/powerpoint/2010/main" val="25420020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F6B0368-979F-4A4A-B412-18B3C43F6EFF}"/>
              </a:ext>
            </a:extLst>
          </p:cNvPr>
          <p:cNvSpPr txBox="1"/>
          <p:nvPr/>
        </p:nvSpPr>
        <p:spPr>
          <a:xfrm>
            <a:off x="453813" y="6437406"/>
            <a:ext cx="11284374" cy="186486"/>
          </a:xfrm>
          <a:prstGeom prst="rect">
            <a:avLst/>
          </a:prstGeom>
          <a:noFill/>
        </p:spPr>
        <p:txBody>
          <a:bodyPr wrap="square" lIns="108000" rtlCol="0">
            <a:spAutoFit/>
          </a:bodyPr>
          <a:lstStyle/>
          <a:p>
            <a:pPr algn="ctr">
              <a:lnSpc>
                <a:spcPct val="200000"/>
              </a:lnSpc>
            </a:pPr>
            <a:r>
              <a:rPr lang="da-DK" sz="800" b="1" dirty="0">
                <a:solidFill>
                  <a:schemeClr val="bg1">
                    <a:lumMod val="85000"/>
                  </a:schemeClr>
                </a:solidFill>
                <a:latin typeface="Arial" panose="020B0604020202020204" pitchFamily="34" charset="0"/>
                <a:cs typeface="Arial" panose="020B0604020202020204" pitchFamily="34" charset="0"/>
              </a:rPr>
              <a:t>TEAM DANMARK</a:t>
            </a:r>
          </a:p>
        </p:txBody>
      </p:sp>
      <p:sp>
        <p:nvSpPr>
          <p:cNvPr id="4" name="Tekstfelt 3">
            <a:extLst>
              <a:ext uri="{FF2B5EF4-FFF2-40B4-BE49-F238E27FC236}">
                <a16:creationId xmlns:a16="http://schemas.microsoft.com/office/drawing/2014/main" id="{D606D966-4859-4383-87FD-B13C3A584B5C}"/>
              </a:ext>
            </a:extLst>
          </p:cNvPr>
          <p:cNvSpPr txBox="1"/>
          <p:nvPr/>
        </p:nvSpPr>
        <p:spPr>
          <a:xfrm>
            <a:off x="838200" y="1032447"/>
            <a:ext cx="4133850" cy="4663584"/>
          </a:xfrm>
          <a:prstGeom prst="rect">
            <a:avLst/>
          </a:prstGeom>
          <a:noFill/>
        </p:spPr>
        <p:txBody>
          <a:bodyPr wrap="square" rtlCol="0">
            <a:spAutoFit/>
          </a:bodyPr>
          <a:lstStyle/>
          <a:p>
            <a:pPr>
              <a:lnSpc>
                <a:spcPct val="125000"/>
              </a:lnSpc>
            </a:pPr>
            <a:r>
              <a:rPr lang="da-DK" sz="2400" dirty="0">
                <a:latin typeface="Arial" panose="020B0604020202020204" pitchFamily="34" charset="0"/>
                <a:cs typeface="Arial" panose="020B0604020202020204" pitchFamily="34" charset="0"/>
              </a:rPr>
              <a:t>Mange atleter kommer først til </a:t>
            </a:r>
            <a:r>
              <a:rPr lang="da-DK" sz="2400" dirty="0" err="1">
                <a:latin typeface="Arial" panose="020B0604020202020204" pitchFamily="34" charset="0"/>
                <a:cs typeface="Arial" panose="020B0604020202020204" pitchFamily="34" charset="0"/>
              </a:rPr>
              <a:t>fys</a:t>
            </a:r>
            <a:r>
              <a:rPr lang="da-DK" sz="2400" dirty="0">
                <a:latin typeface="Arial" panose="020B0604020202020204" pitchFamily="34" charset="0"/>
                <a:cs typeface="Arial" panose="020B0604020202020204" pitchFamily="34" charset="0"/>
              </a:rPr>
              <a:t>/læge, når de har haft en skade/smerte i en længere periode og ikke kan træne mere.</a:t>
            </a:r>
          </a:p>
          <a:p>
            <a:pPr>
              <a:lnSpc>
                <a:spcPct val="125000"/>
              </a:lnSpc>
            </a:pPr>
            <a:endParaRPr lang="da-DK" sz="2400" dirty="0">
              <a:latin typeface="Arial" panose="020B0604020202020204" pitchFamily="34" charset="0"/>
              <a:cs typeface="Arial" panose="020B0604020202020204" pitchFamily="34" charset="0"/>
            </a:endParaRPr>
          </a:p>
          <a:p>
            <a:pPr>
              <a:lnSpc>
                <a:spcPct val="125000"/>
              </a:lnSpc>
            </a:pPr>
            <a:r>
              <a:rPr lang="da-DK" sz="2400" dirty="0">
                <a:latin typeface="Arial" panose="020B0604020202020204" pitchFamily="34" charset="0"/>
                <a:cs typeface="Arial" panose="020B0604020202020204" pitchFamily="34" charset="0"/>
              </a:rPr>
              <a:t>Et klassisk billede/forløb på en overbelastningsskade vil se ud, som illustreret på grafen.</a:t>
            </a:r>
          </a:p>
        </p:txBody>
      </p:sp>
      <p:pic>
        <p:nvPicPr>
          <p:cNvPr id="5" name="Billede 4">
            <a:extLst>
              <a:ext uri="{FF2B5EF4-FFF2-40B4-BE49-F238E27FC236}">
                <a16:creationId xmlns:a16="http://schemas.microsoft.com/office/drawing/2014/main" id="{0558FB7D-29F6-E334-3C8D-A16C4AF9C5F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21030" y="1154425"/>
            <a:ext cx="6160021" cy="4815850"/>
          </a:xfrm>
          <a:prstGeom prst="rect">
            <a:avLst/>
          </a:prstGeom>
        </p:spPr>
      </p:pic>
    </p:spTree>
    <p:extLst>
      <p:ext uri="{BB962C8B-B14F-4D97-AF65-F5344CB8AC3E}">
        <p14:creationId xmlns:p14="http://schemas.microsoft.com/office/powerpoint/2010/main" val="19672860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F6B0368-979F-4A4A-B412-18B3C43F6EFF}"/>
              </a:ext>
            </a:extLst>
          </p:cNvPr>
          <p:cNvSpPr txBox="1"/>
          <p:nvPr/>
        </p:nvSpPr>
        <p:spPr>
          <a:xfrm>
            <a:off x="453813" y="6437406"/>
            <a:ext cx="11284374" cy="186486"/>
          </a:xfrm>
          <a:prstGeom prst="rect">
            <a:avLst/>
          </a:prstGeom>
          <a:noFill/>
        </p:spPr>
        <p:txBody>
          <a:bodyPr wrap="square" lIns="108000" rtlCol="0">
            <a:spAutoFit/>
          </a:bodyPr>
          <a:lstStyle/>
          <a:p>
            <a:pPr algn="ctr">
              <a:lnSpc>
                <a:spcPct val="200000"/>
              </a:lnSpc>
            </a:pPr>
            <a:r>
              <a:rPr lang="da-DK" sz="800" b="1" dirty="0">
                <a:solidFill>
                  <a:schemeClr val="bg1">
                    <a:lumMod val="85000"/>
                  </a:schemeClr>
                </a:solidFill>
                <a:latin typeface="Arial" panose="020B0604020202020204" pitchFamily="34" charset="0"/>
                <a:cs typeface="Arial" panose="020B0604020202020204" pitchFamily="34" charset="0"/>
              </a:rPr>
              <a:t>TEAM DANMARK</a:t>
            </a:r>
          </a:p>
        </p:txBody>
      </p:sp>
      <p:sp>
        <p:nvSpPr>
          <p:cNvPr id="2" name="Titel 1">
            <a:extLst>
              <a:ext uri="{FF2B5EF4-FFF2-40B4-BE49-F238E27FC236}">
                <a16:creationId xmlns:a16="http://schemas.microsoft.com/office/drawing/2014/main" id="{D48598E1-BF95-4460-BA98-D5B91B4BC9C5}"/>
              </a:ext>
            </a:extLst>
          </p:cNvPr>
          <p:cNvSpPr>
            <a:spLocks noGrp="1"/>
          </p:cNvSpPr>
          <p:nvPr>
            <p:ph type="title"/>
          </p:nvPr>
        </p:nvSpPr>
        <p:spPr/>
        <p:txBody>
          <a:bodyPr/>
          <a:lstStyle/>
          <a:p>
            <a:r>
              <a:rPr lang="da-DK" dirty="0">
                <a:solidFill>
                  <a:srgbClr val="CF2D48"/>
                </a:solidFill>
                <a:latin typeface="Arial Black" panose="020B0A04020102020204" pitchFamily="34" charset="0"/>
              </a:rPr>
              <a:t>Smerter og træning</a:t>
            </a:r>
          </a:p>
        </p:txBody>
      </p:sp>
      <p:sp>
        <p:nvSpPr>
          <p:cNvPr id="5" name="Pladsholder til indhold 4">
            <a:extLst>
              <a:ext uri="{FF2B5EF4-FFF2-40B4-BE49-F238E27FC236}">
                <a16:creationId xmlns:a16="http://schemas.microsoft.com/office/drawing/2014/main" id="{0FDB0FCF-35EB-4D7D-9174-DE82CF0094A2}"/>
              </a:ext>
            </a:extLst>
          </p:cNvPr>
          <p:cNvSpPr>
            <a:spLocks noGrp="1"/>
          </p:cNvSpPr>
          <p:nvPr>
            <p:ph idx="1"/>
          </p:nvPr>
        </p:nvSpPr>
        <p:spPr>
          <a:xfrm>
            <a:off x="838200" y="2506662"/>
            <a:ext cx="3648075" cy="4351338"/>
          </a:xfrm>
        </p:spPr>
        <p:txBody>
          <a:bodyPr>
            <a:normAutofit/>
          </a:bodyPr>
          <a:lstStyle/>
          <a:p>
            <a:pPr marL="0" indent="0">
              <a:lnSpc>
                <a:spcPct val="125000"/>
              </a:lnSpc>
              <a:buNone/>
            </a:pPr>
            <a:r>
              <a:rPr lang="da-DK" sz="2000" dirty="0"/>
              <a:t>Smertestillende medicin ændrer på oplevelsen af smerte og bør derfor ikke gives i forbindelse med sport.</a:t>
            </a:r>
          </a:p>
          <a:p>
            <a:pPr marL="0" indent="0">
              <a:lnSpc>
                <a:spcPct val="125000"/>
              </a:lnSpc>
              <a:buNone/>
            </a:pPr>
            <a:r>
              <a:rPr lang="da-DK" sz="2000" dirty="0"/>
              <a:t>Smertegrænsen ændres og man kan derfor være i større risiko for at lave en skade</a:t>
            </a:r>
          </a:p>
        </p:txBody>
      </p:sp>
      <p:pic>
        <p:nvPicPr>
          <p:cNvPr id="4" name="Billede 3">
            <a:extLst>
              <a:ext uri="{FF2B5EF4-FFF2-40B4-BE49-F238E27FC236}">
                <a16:creationId xmlns:a16="http://schemas.microsoft.com/office/drawing/2014/main" id="{5E5BB8F1-59FE-6D6B-CB30-DE8D8E014E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20753" y="1952625"/>
            <a:ext cx="6517433" cy="4484781"/>
          </a:xfrm>
          <a:prstGeom prst="rect">
            <a:avLst/>
          </a:prstGeom>
        </p:spPr>
      </p:pic>
    </p:spTree>
    <p:extLst>
      <p:ext uri="{BB962C8B-B14F-4D97-AF65-F5344CB8AC3E}">
        <p14:creationId xmlns:p14="http://schemas.microsoft.com/office/powerpoint/2010/main" val="23335875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F6B0368-979F-4A4A-B412-18B3C43F6EFF}"/>
              </a:ext>
            </a:extLst>
          </p:cNvPr>
          <p:cNvSpPr txBox="1"/>
          <p:nvPr/>
        </p:nvSpPr>
        <p:spPr>
          <a:xfrm>
            <a:off x="453813" y="6437406"/>
            <a:ext cx="11284374" cy="186486"/>
          </a:xfrm>
          <a:prstGeom prst="rect">
            <a:avLst/>
          </a:prstGeom>
          <a:noFill/>
        </p:spPr>
        <p:txBody>
          <a:bodyPr wrap="square" lIns="108000" rtlCol="0">
            <a:spAutoFit/>
          </a:bodyPr>
          <a:lstStyle/>
          <a:p>
            <a:pPr algn="ctr">
              <a:lnSpc>
                <a:spcPct val="200000"/>
              </a:lnSpc>
            </a:pPr>
            <a:r>
              <a:rPr lang="da-DK" sz="800" b="1" dirty="0">
                <a:solidFill>
                  <a:schemeClr val="bg1">
                    <a:lumMod val="85000"/>
                  </a:schemeClr>
                </a:solidFill>
                <a:latin typeface="Arial" panose="020B0604020202020204" pitchFamily="34" charset="0"/>
                <a:cs typeface="Arial" panose="020B0604020202020204" pitchFamily="34" charset="0"/>
              </a:rPr>
              <a:t>TEAM DANMARK</a:t>
            </a:r>
          </a:p>
        </p:txBody>
      </p:sp>
      <p:sp>
        <p:nvSpPr>
          <p:cNvPr id="3" name="Titel 1">
            <a:extLst>
              <a:ext uri="{FF2B5EF4-FFF2-40B4-BE49-F238E27FC236}">
                <a16:creationId xmlns:a16="http://schemas.microsoft.com/office/drawing/2014/main" id="{DBCE7811-7369-4300-AB58-5E13C8B0EA3F}"/>
              </a:ext>
            </a:extLst>
          </p:cNvPr>
          <p:cNvSpPr txBox="1">
            <a:spLocks/>
          </p:cNvSpPr>
          <p:nvPr/>
        </p:nvSpPr>
        <p:spPr>
          <a:xfrm>
            <a:off x="1066800" y="2282826"/>
            <a:ext cx="10363200" cy="147002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da-DK" sz="7200" dirty="0" err="1">
                <a:solidFill>
                  <a:srgbClr val="DC2B4B"/>
                </a:solidFill>
                <a:latin typeface="Arial Black" panose="020B0A04020102020204" pitchFamily="34" charset="0"/>
              </a:rPr>
              <a:t>Workload</a:t>
            </a:r>
            <a:endParaRPr lang="da-DK" sz="7200" dirty="0"/>
          </a:p>
        </p:txBody>
      </p:sp>
    </p:spTree>
    <p:extLst>
      <p:ext uri="{BB962C8B-B14F-4D97-AF65-F5344CB8AC3E}">
        <p14:creationId xmlns:p14="http://schemas.microsoft.com/office/powerpoint/2010/main" val="23644812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F6B0368-979F-4A4A-B412-18B3C43F6EFF}"/>
              </a:ext>
            </a:extLst>
          </p:cNvPr>
          <p:cNvSpPr txBox="1"/>
          <p:nvPr/>
        </p:nvSpPr>
        <p:spPr>
          <a:xfrm>
            <a:off x="453813" y="6437406"/>
            <a:ext cx="11284374" cy="186486"/>
          </a:xfrm>
          <a:prstGeom prst="rect">
            <a:avLst/>
          </a:prstGeom>
          <a:noFill/>
        </p:spPr>
        <p:txBody>
          <a:bodyPr wrap="square" lIns="108000" rtlCol="0">
            <a:spAutoFit/>
          </a:bodyPr>
          <a:lstStyle/>
          <a:p>
            <a:pPr algn="ctr">
              <a:lnSpc>
                <a:spcPct val="200000"/>
              </a:lnSpc>
            </a:pPr>
            <a:r>
              <a:rPr lang="da-DK" sz="800" b="1" dirty="0">
                <a:solidFill>
                  <a:schemeClr val="bg1">
                    <a:lumMod val="85000"/>
                  </a:schemeClr>
                </a:solidFill>
                <a:latin typeface="Arial" panose="020B0604020202020204" pitchFamily="34" charset="0"/>
                <a:cs typeface="Arial" panose="020B0604020202020204" pitchFamily="34" charset="0"/>
              </a:rPr>
              <a:t>TEAM DANMARK</a:t>
            </a:r>
          </a:p>
        </p:txBody>
      </p:sp>
      <p:sp>
        <p:nvSpPr>
          <p:cNvPr id="2" name="Titel 1">
            <a:extLst>
              <a:ext uri="{FF2B5EF4-FFF2-40B4-BE49-F238E27FC236}">
                <a16:creationId xmlns:a16="http://schemas.microsoft.com/office/drawing/2014/main" id="{87D244CE-4F67-4D3B-9FC6-D6C378D26FAE}"/>
              </a:ext>
            </a:extLst>
          </p:cNvPr>
          <p:cNvSpPr>
            <a:spLocks noGrp="1"/>
          </p:cNvSpPr>
          <p:nvPr>
            <p:ph type="title"/>
          </p:nvPr>
        </p:nvSpPr>
        <p:spPr/>
        <p:txBody>
          <a:bodyPr/>
          <a:lstStyle/>
          <a:p>
            <a:r>
              <a:rPr lang="da-DK" dirty="0" err="1">
                <a:solidFill>
                  <a:srgbClr val="D52F48"/>
                </a:solidFill>
                <a:latin typeface="Arial Black" panose="020B0A04020102020204" pitchFamily="34" charset="0"/>
              </a:rPr>
              <a:t>Workload</a:t>
            </a:r>
            <a:endParaRPr lang="da-DK" dirty="0">
              <a:solidFill>
                <a:srgbClr val="D52F48"/>
              </a:solidFill>
              <a:latin typeface="Arial Black" panose="020B0A04020102020204" pitchFamily="34" charset="0"/>
            </a:endParaRPr>
          </a:p>
        </p:txBody>
      </p:sp>
      <p:sp>
        <p:nvSpPr>
          <p:cNvPr id="3" name="Pladsholder til indhold 2">
            <a:extLst>
              <a:ext uri="{FF2B5EF4-FFF2-40B4-BE49-F238E27FC236}">
                <a16:creationId xmlns:a16="http://schemas.microsoft.com/office/drawing/2014/main" id="{85A51141-D26D-439A-A7D6-7963CBE7F3BF}"/>
              </a:ext>
            </a:extLst>
          </p:cNvPr>
          <p:cNvSpPr>
            <a:spLocks noGrp="1"/>
          </p:cNvSpPr>
          <p:nvPr>
            <p:ph idx="1"/>
          </p:nvPr>
        </p:nvSpPr>
        <p:spPr/>
        <p:txBody>
          <a:bodyPr/>
          <a:lstStyle/>
          <a:p>
            <a:pPr marL="0" indent="0">
              <a:buNone/>
            </a:pPr>
            <a:r>
              <a:rPr lang="da-DK" dirty="0" err="1"/>
              <a:t>Workload</a:t>
            </a:r>
            <a:r>
              <a:rPr lang="da-DK" dirty="0"/>
              <a:t> eller ”load” er kombinationen af sport og ikke-sports specifik belastning.</a:t>
            </a:r>
          </a:p>
          <a:p>
            <a:pPr marL="0" indent="0">
              <a:buNone/>
            </a:pPr>
            <a:r>
              <a:rPr lang="da-DK" dirty="0"/>
              <a:t>Load er meget mere end træning alene og inkluderer konkurrencer, skole, andre fritidsaktiviteter, lektier, hygge med venner mm. – altså en belastning på kroppen (som ikke behøver at være negativ!). Load kan opdeles i indre load og ydre load.</a:t>
            </a:r>
          </a:p>
          <a:p>
            <a:endParaRPr lang="da-DK" dirty="0"/>
          </a:p>
          <a:p>
            <a:pPr marL="0" indent="0">
              <a:buNone/>
            </a:pPr>
            <a:r>
              <a:rPr lang="da-DK" dirty="0"/>
              <a:t>Er det totale </a:t>
            </a:r>
            <a:r>
              <a:rPr lang="da-DK" dirty="0" err="1"/>
              <a:t>workload</a:t>
            </a:r>
            <a:r>
              <a:rPr lang="da-DK" dirty="0"/>
              <a:t> for stort i en periode, er der en større risiko for, at man kan blive skadet.</a:t>
            </a:r>
          </a:p>
        </p:txBody>
      </p:sp>
    </p:spTree>
    <p:extLst>
      <p:ext uri="{BB962C8B-B14F-4D97-AF65-F5344CB8AC3E}">
        <p14:creationId xmlns:p14="http://schemas.microsoft.com/office/powerpoint/2010/main" val="1551175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F6B0368-979F-4A4A-B412-18B3C43F6EFF}"/>
              </a:ext>
            </a:extLst>
          </p:cNvPr>
          <p:cNvSpPr txBox="1"/>
          <p:nvPr/>
        </p:nvSpPr>
        <p:spPr>
          <a:xfrm>
            <a:off x="453813" y="6437406"/>
            <a:ext cx="11284374" cy="186486"/>
          </a:xfrm>
          <a:prstGeom prst="rect">
            <a:avLst/>
          </a:prstGeom>
          <a:noFill/>
        </p:spPr>
        <p:txBody>
          <a:bodyPr wrap="square" lIns="108000" rtlCol="0">
            <a:spAutoFit/>
          </a:bodyPr>
          <a:lstStyle/>
          <a:p>
            <a:pPr algn="ctr">
              <a:lnSpc>
                <a:spcPct val="200000"/>
              </a:lnSpc>
            </a:pPr>
            <a:r>
              <a:rPr lang="da-DK" sz="800" b="1" dirty="0">
                <a:solidFill>
                  <a:schemeClr val="bg1">
                    <a:lumMod val="85000"/>
                  </a:schemeClr>
                </a:solidFill>
                <a:latin typeface="Arial" panose="020B0604020202020204" pitchFamily="34" charset="0"/>
                <a:cs typeface="Arial" panose="020B0604020202020204" pitchFamily="34" charset="0"/>
              </a:rPr>
              <a:t>TEAM DANMARK</a:t>
            </a:r>
          </a:p>
        </p:txBody>
      </p:sp>
      <p:sp>
        <p:nvSpPr>
          <p:cNvPr id="2" name="Titel 1">
            <a:extLst>
              <a:ext uri="{FF2B5EF4-FFF2-40B4-BE49-F238E27FC236}">
                <a16:creationId xmlns:a16="http://schemas.microsoft.com/office/drawing/2014/main" id="{0070394E-F4DF-4D2F-AA4E-77ADE59B70D8}"/>
              </a:ext>
            </a:extLst>
          </p:cNvPr>
          <p:cNvSpPr>
            <a:spLocks noGrp="1"/>
          </p:cNvSpPr>
          <p:nvPr>
            <p:ph type="title"/>
          </p:nvPr>
        </p:nvSpPr>
        <p:spPr/>
        <p:txBody>
          <a:bodyPr/>
          <a:lstStyle/>
          <a:p>
            <a:r>
              <a:rPr lang="da-DK" dirty="0" err="1">
                <a:solidFill>
                  <a:srgbClr val="D52F48"/>
                </a:solidFill>
                <a:latin typeface="Arial Black" panose="020B0A04020102020204" pitchFamily="34" charset="0"/>
              </a:rPr>
              <a:t>Workload</a:t>
            </a:r>
            <a:endParaRPr lang="da-DK" dirty="0">
              <a:solidFill>
                <a:srgbClr val="D52F48"/>
              </a:solidFill>
              <a:latin typeface="Arial Black" panose="020B0A04020102020204" pitchFamily="34" charset="0"/>
            </a:endParaRPr>
          </a:p>
        </p:txBody>
      </p:sp>
      <p:sp>
        <p:nvSpPr>
          <p:cNvPr id="3" name="Pladsholder til indhold 2">
            <a:extLst>
              <a:ext uri="{FF2B5EF4-FFF2-40B4-BE49-F238E27FC236}">
                <a16:creationId xmlns:a16="http://schemas.microsoft.com/office/drawing/2014/main" id="{A3FE8BBF-FD41-43D5-9CED-E8A54E47C5BC}"/>
              </a:ext>
            </a:extLst>
          </p:cNvPr>
          <p:cNvSpPr>
            <a:spLocks noGrp="1"/>
          </p:cNvSpPr>
          <p:nvPr>
            <p:ph idx="1"/>
          </p:nvPr>
        </p:nvSpPr>
        <p:spPr>
          <a:xfrm>
            <a:off x="838200" y="1825625"/>
            <a:ext cx="5095672" cy="4351338"/>
          </a:xfrm>
        </p:spPr>
        <p:txBody>
          <a:bodyPr/>
          <a:lstStyle/>
          <a:p>
            <a:pPr marL="0" indent="0">
              <a:buNone/>
            </a:pPr>
            <a:r>
              <a:rPr lang="da-DK" dirty="0"/>
              <a:t>For at blive en verdensstjerne skal kroppen belastes, men ikke overbelastes.</a:t>
            </a:r>
          </a:p>
          <a:p>
            <a:pPr marL="0" indent="0">
              <a:buNone/>
            </a:pPr>
            <a:endParaRPr lang="da-DK" dirty="0"/>
          </a:p>
          <a:p>
            <a:pPr marL="0" indent="0">
              <a:buNone/>
            </a:pPr>
            <a:r>
              <a:rPr lang="da-DK" dirty="0"/>
              <a:t>Din træning skal tilpasses den belastning, som din krop udsættes for. og belastningen skal stige over tid.</a:t>
            </a:r>
          </a:p>
          <a:p>
            <a:pPr marL="0" indent="0">
              <a:buNone/>
            </a:pPr>
            <a:endParaRPr lang="da-DK" dirty="0"/>
          </a:p>
        </p:txBody>
      </p:sp>
      <p:pic>
        <p:nvPicPr>
          <p:cNvPr id="6" name="Billede 5">
            <a:extLst>
              <a:ext uri="{FF2B5EF4-FFF2-40B4-BE49-F238E27FC236}">
                <a16:creationId xmlns:a16="http://schemas.microsoft.com/office/drawing/2014/main" id="{0811EAF5-7936-4168-BB7C-10FDB7B9198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238875" y="1411218"/>
            <a:ext cx="5484278" cy="3656185"/>
          </a:xfrm>
          <a:prstGeom prst="rect">
            <a:avLst/>
          </a:prstGeom>
        </p:spPr>
      </p:pic>
    </p:spTree>
    <p:extLst>
      <p:ext uri="{BB962C8B-B14F-4D97-AF65-F5344CB8AC3E}">
        <p14:creationId xmlns:p14="http://schemas.microsoft.com/office/powerpoint/2010/main" val="8597294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kstfelt 3">
            <a:extLst>
              <a:ext uri="{FF2B5EF4-FFF2-40B4-BE49-F238E27FC236}">
                <a16:creationId xmlns:a16="http://schemas.microsoft.com/office/drawing/2014/main" id="{F046046B-3616-49A2-8893-7AFC5244DB6A}"/>
              </a:ext>
            </a:extLst>
          </p:cNvPr>
          <p:cNvSpPr txBox="1"/>
          <p:nvPr/>
        </p:nvSpPr>
        <p:spPr>
          <a:xfrm>
            <a:off x="758613" y="1285753"/>
            <a:ext cx="3035030" cy="4286494"/>
          </a:xfrm>
          <a:prstGeom prst="rect">
            <a:avLst/>
          </a:prstGeom>
          <a:noFill/>
        </p:spPr>
        <p:txBody>
          <a:bodyPr wrap="square" rtlCol="0">
            <a:spAutoFit/>
          </a:bodyPr>
          <a:lstStyle/>
          <a:p>
            <a:pPr>
              <a:lnSpc>
                <a:spcPct val="125000"/>
              </a:lnSpc>
            </a:pPr>
            <a:r>
              <a:rPr lang="da-DK" sz="2000" dirty="0">
                <a:latin typeface="Arial" panose="020B0604020202020204" pitchFamily="34" charset="0"/>
                <a:cs typeface="Arial" panose="020B0604020202020204" pitchFamily="34" charset="0"/>
              </a:rPr>
              <a:t>Får man tilpasset sin træning og belastning på kroppen helt korrekt, vil man forbedre sig fysisk.</a:t>
            </a:r>
          </a:p>
          <a:p>
            <a:pPr>
              <a:lnSpc>
                <a:spcPct val="125000"/>
              </a:lnSpc>
            </a:pPr>
            <a:endParaRPr lang="da-DK" sz="2000" dirty="0">
              <a:latin typeface="Arial" panose="020B0604020202020204" pitchFamily="34" charset="0"/>
              <a:cs typeface="Arial" panose="020B0604020202020204" pitchFamily="34" charset="0"/>
            </a:endParaRPr>
          </a:p>
          <a:p>
            <a:pPr>
              <a:lnSpc>
                <a:spcPct val="125000"/>
              </a:lnSpc>
            </a:pPr>
            <a:r>
              <a:rPr lang="da-DK" sz="2000" dirty="0">
                <a:latin typeface="Arial" panose="020B0604020202020204" pitchFamily="34" charset="0"/>
                <a:cs typeface="Arial" panose="020B0604020202020204" pitchFamily="34" charset="0"/>
              </a:rPr>
              <a:t>Træner man for meget, og med for stor belastning, eller er man stresset i en lang periode, kan kroppen blive overbelastet.</a:t>
            </a:r>
          </a:p>
        </p:txBody>
      </p:sp>
      <p:pic>
        <p:nvPicPr>
          <p:cNvPr id="5" name="Billede 4">
            <a:extLst>
              <a:ext uri="{FF2B5EF4-FFF2-40B4-BE49-F238E27FC236}">
                <a16:creationId xmlns:a16="http://schemas.microsoft.com/office/drawing/2014/main" id="{571D1E76-7B35-E54B-62CE-2080A39BF6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66355" y="1018936"/>
            <a:ext cx="7671832" cy="4703074"/>
          </a:xfrm>
          <a:prstGeom prst="rect">
            <a:avLst/>
          </a:prstGeom>
        </p:spPr>
      </p:pic>
    </p:spTree>
    <p:extLst>
      <p:ext uri="{BB962C8B-B14F-4D97-AF65-F5344CB8AC3E}">
        <p14:creationId xmlns:p14="http://schemas.microsoft.com/office/powerpoint/2010/main" val="24393097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F6B0368-979F-4A4A-B412-18B3C43F6EFF}"/>
              </a:ext>
            </a:extLst>
          </p:cNvPr>
          <p:cNvSpPr txBox="1"/>
          <p:nvPr/>
        </p:nvSpPr>
        <p:spPr>
          <a:xfrm>
            <a:off x="453813" y="6437406"/>
            <a:ext cx="11284374" cy="186486"/>
          </a:xfrm>
          <a:prstGeom prst="rect">
            <a:avLst/>
          </a:prstGeom>
          <a:noFill/>
        </p:spPr>
        <p:txBody>
          <a:bodyPr wrap="square" lIns="108000" rtlCol="0">
            <a:spAutoFit/>
          </a:bodyPr>
          <a:lstStyle/>
          <a:p>
            <a:pPr algn="ctr">
              <a:lnSpc>
                <a:spcPct val="200000"/>
              </a:lnSpc>
            </a:pPr>
            <a:r>
              <a:rPr lang="da-DK" sz="800" b="1" dirty="0">
                <a:solidFill>
                  <a:schemeClr val="bg1">
                    <a:lumMod val="85000"/>
                  </a:schemeClr>
                </a:solidFill>
                <a:latin typeface="Arial" panose="020B0604020202020204" pitchFamily="34" charset="0"/>
                <a:cs typeface="Arial" panose="020B0604020202020204" pitchFamily="34" charset="0"/>
              </a:rPr>
              <a:t>TEAM DANMARK</a:t>
            </a:r>
          </a:p>
        </p:txBody>
      </p:sp>
      <p:pic>
        <p:nvPicPr>
          <p:cNvPr id="3" name="Billede 2">
            <a:extLst>
              <a:ext uri="{FF2B5EF4-FFF2-40B4-BE49-F238E27FC236}">
                <a16:creationId xmlns:a16="http://schemas.microsoft.com/office/drawing/2014/main" id="{DB7C6FF9-E917-014A-7DD2-088061E056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49192" y="682584"/>
            <a:ext cx="8293616" cy="5492831"/>
          </a:xfrm>
          <a:prstGeom prst="rect">
            <a:avLst/>
          </a:prstGeom>
        </p:spPr>
      </p:pic>
    </p:spTree>
    <p:extLst>
      <p:ext uri="{BB962C8B-B14F-4D97-AF65-F5344CB8AC3E}">
        <p14:creationId xmlns:p14="http://schemas.microsoft.com/office/powerpoint/2010/main" val="6534976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F6B0368-979F-4A4A-B412-18B3C43F6EFF}"/>
              </a:ext>
            </a:extLst>
          </p:cNvPr>
          <p:cNvSpPr txBox="1"/>
          <p:nvPr/>
        </p:nvSpPr>
        <p:spPr>
          <a:xfrm>
            <a:off x="453813" y="6437406"/>
            <a:ext cx="11284374" cy="186486"/>
          </a:xfrm>
          <a:prstGeom prst="rect">
            <a:avLst/>
          </a:prstGeom>
          <a:noFill/>
        </p:spPr>
        <p:txBody>
          <a:bodyPr wrap="square" lIns="108000" rtlCol="0">
            <a:spAutoFit/>
          </a:bodyPr>
          <a:lstStyle/>
          <a:p>
            <a:pPr algn="ctr">
              <a:lnSpc>
                <a:spcPct val="200000"/>
              </a:lnSpc>
            </a:pPr>
            <a:r>
              <a:rPr lang="da-DK" sz="800" b="1" dirty="0">
                <a:solidFill>
                  <a:schemeClr val="bg1">
                    <a:lumMod val="85000"/>
                  </a:schemeClr>
                </a:solidFill>
                <a:latin typeface="Arial" panose="020B0604020202020204" pitchFamily="34" charset="0"/>
                <a:cs typeface="Arial" panose="020B0604020202020204" pitchFamily="34" charset="0"/>
              </a:rPr>
              <a:t>TEAM DANMARK</a:t>
            </a:r>
          </a:p>
        </p:txBody>
      </p:sp>
      <p:sp>
        <p:nvSpPr>
          <p:cNvPr id="2" name="Titel 1">
            <a:extLst>
              <a:ext uri="{FF2B5EF4-FFF2-40B4-BE49-F238E27FC236}">
                <a16:creationId xmlns:a16="http://schemas.microsoft.com/office/drawing/2014/main" id="{0070394E-F4DF-4D2F-AA4E-77ADE59B70D8}"/>
              </a:ext>
            </a:extLst>
          </p:cNvPr>
          <p:cNvSpPr>
            <a:spLocks noGrp="1"/>
          </p:cNvSpPr>
          <p:nvPr>
            <p:ph type="title"/>
          </p:nvPr>
        </p:nvSpPr>
        <p:spPr>
          <a:xfrm>
            <a:off x="838200" y="839687"/>
            <a:ext cx="8201628" cy="1325563"/>
          </a:xfrm>
        </p:spPr>
        <p:txBody>
          <a:bodyPr/>
          <a:lstStyle/>
          <a:p>
            <a:r>
              <a:rPr lang="da-DK" dirty="0" err="1">
                <a:solidFill>
                  <a:srgbClr val="D52F48"/>
                </a:solidFill>
                <a:latin typeface="Arial Black" panose="020B0A04020102020204" pitchFamily="34" charset="0"/>
              </a:rPr>
              <a:t>Workload</a:t>
            </a:r>
            <a:r>
              <a:rPr lang="da-DK" dirty="0">
                <a:solidFill>
                  <a:srgbClr val="D52F48"/>
                </a:solidFill>
                <a:latin typeface="Arial Black" panose="020B0A04020102020204" pitchFamily="34" charset="0"/>
              </a:rPr>
              <a:t> og skadesforebyggelse</a:t>
            </a:r>
          </a:p>
        </p:txBody>
      </p:sp>
      <p:sp>
        <p:nvSpPr>
          <p:cNvPr id="3" name="Pladsholder til indhold 2">
            <a:extLst>
              <a:ext uri="{FF2B5EF4-FFF2-40B4-BE49-F238E27FC236}">
                <a16:creationId xmlns:a16="http://schemas.microsoft.com/office/drawing/2014/main" id="{A3FE8BBF-FD41-43D5-9CED-E8A54E47C5BC}"/>
              </a:ext>
            </a:extLst>
          </p:cNvPr>
          <p:cNvSpPr>
            <a:spLocks noGrp="1"/>
          </p:cNvSpPr>
          <p:nvPr>
            <p:ph idx="1"/>
          </p:nvPr>
        </p:nvSpPr>
        <p:spPr>
          <a:xfrm>
            <a:off x="942372" y="2566842"/>
            <a:ext cx="5909841" cy="4593969"/>
          </a:xfrm>
        </p:spPr>
        <p:txBody>
          <a:bodyPr>
            <a:normAutofit/>
          </a:bodyPr>
          <a:lstStyle/>
          <a:p>
            <a:r>
              <a:rPr lang="da-DK" dirty="0"/>
              <a:t>Et tilpasset </a:t>
            </a:r>
            <a:r>
              <a:rPr lang="da-DK" dirty="0" err="1"/>
              <a:t>workload</a:t>
            </a:r>
            <a:r>
              <a:rPr lang="da-DK" dirty="0"/>
              <a:t> oparbejdes over uger til måneder.</a:t>
            </a:r>
          </a:p>
          <a:p>
            <a:r>
              <a:rPr lang="da-DK" dirty="0"/>
              <a:t>Risikoen for skader er meget større, hvis der sker store ændringer i </a:t>
            </a:r>
            <a:r>
              <a:rPr lang="da-DK" dirty="0" err="1"/>
              <a:t>workload</a:t>
            </a:r>
            <a:r>
              <a:rPr lang="da-DK" dirty="0"/>
              <a:t> fra uge til uge - Fx stigning i træningsmængde efter en ferie eller skadesperiode.</a:t>
            </a:r>
          </a:p>
        </p:txBody>
      </p:sp>
    </p:spTree>
    <p:extLst>
      <p:ext uri="{BB962C8B-B14F-4D97-AF65-F5344CB8AC3E}">
        <p14:creationId xmlns:p14="http://schemas.microsoft.com/office/powerpoint/2010/main" val="28690540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F6B0368-979F-4A4A-B412-18B3C43F6EFF}"/>
              </a:ext>
            </a:extLst>
          </p:cNvPr>
          <p:cNvSpPr txBox="1"/>
          <p:nvPr/>
        </p:nvSpPr>
        <p:spPr>
          <a:xfrm>
            <a:off x="453813" y="6437406"/>
            <a:ext cx="11284374" cy="186486"/>
          </a:xfrm>
          <a:prstGeom prst="rect">
            <a:avLst/>
          </a:prstGeom>
          <a:noFill/>
        </p:spPr>
        <p:txBody>
          <a:bodyPr wrap="square" lIns="108000" rtlCol="0">
            <a:spAutoFit/>
          </a:bodyPr>
          <a:lstStyle/>
          <a:p>
            <a:pPr algn="ctr">
              <a:lnSpc>
                <a:spcPct val="200000"/>
              </a:lnSpc>
            </a:pPr>
            <a:r>
              <a:rPr lang="da-DK" sz="800" b="1" dirty="0">
                <a:solidFill>
                  <a:schemeClr val="bg1">
                    <a:lumMod val="85000"/>
                  </a:schemeClr>
                </a:solidFill>
                <a:latin typeface="Arial" panose="020B0604020202020204" pitchFamily="34" charset="0"/>
                <a:cs typeface="Arial" panose="020B0604020202020204" pitchFamily="34" charset="0"/>
              </a:rPr>
              <a:t>TEAM DANMARK</a:t>
            </a:r>
          </a:p>
        </p:txBody>
      </p:sp>
      <p:sp>
        <p:nvSpPr>
          <p:cNvPr id="2" name="Titel 1">
            <a:extLst>
              <a:ext uri="{FF2B5EF4-FFF2-40B4-BE49-F238E27FC236}">
                <a16:creationId xmlns:a16="http://schemas.microsoft.com/office/drawing/2014/main" id="{0070394E-F4DF-4D2F-AA4E-77ADE59B70D8}"/>
              </a:ext>
            </a:extLst>
          </p:cNvPr>
          <p:cNvSpPr>
            <a:spLocks noGrp="1"/>
          </p:cNvSpPr>
          <p:nvPr>
            <p:ph type="title"/>
          </p:nvPr>
        </p:nvSpPr>
        <p:spPr/>
        <p:txBody>
          <a:bodyPr/>
          <a:lstStyle/>
          <a:p>
            <a:r>
              <a:rPr lang="da-DK" dirty="0" err="1">
                <a:solidFill>
                  <a:srgbClr val="D52F48"/>
                </a:solidFill>
                <a:latin typeface="Arial Black" panose="020B0A04020102020204" pitchFamily="34" charset="0"/>
              </a:rPr>
              <a:t>Workload</a:t>
            </a:r>
            <a:r>
              <a:rPr lang="da-DK" dirty="0">
                <a:solidFill>
                  <a:srgbClr val="D52F48"/>
                </a:solidFill>
                <a:latin typeface="Arial Black" panose="020B0A04020102020204" pitchFamily="34" charset="0"/>
              </a:rPr>
              <a:t> og skadesforebyggelse</a:t>
            </a:r>
          </a:p>
        </p:txBody>
      </p:sp>
      <p:sp>
        <p:nvSpPr>
          <p:cNvPr id="3" name="Pladsholder til indhold 2">
            <a:extLst>
              <a:ext uri="{FF2B5EF4-FFF2-40B4-BE49-F238E27FC236}">
                <a16:creationId xmlns:a16="http://schemas.microsoft.com/office/drawing/2014/main" id="{B5D1180F-DEFE-45D3-B5E4-4ABDF89031D6}"/>
              </a:ext>
            </a:extLst>
          </p:cNvPr>
          <p:cNvSpPr>
            <a:spLocks noGrp="1"/>
          </p:cNvSpPr>
          <p:nvPr>
            <p:ph idx="1"/>
          </p:nvPr>
        </p:nvSpPr>
        <p:spPr/>
        <p:txBody>
          <a:bodyPr/>
          <a:lstStyle/>
          <a:p>
            <a:pPr marL="0" indent="0">
              <a:buNone/>
            </a:pPr>
            <a:endParaRPr lang="en-US" b="0" i="0" dirty="0">
              <a:solidFill>
                <a:srgbClr val="333333"/>
              </a:solidFill>
              <a:effectLst/>
              <a:latin typeface="interfaceregular"/>
            </a:endParaRPr>
          </a:p>
          <a:p>
            <a:pPr marL="0" indent="0">
              <a:buNone/>
            </a:pPr>
            <a:r>
              <a:rPr lang="en-US" dirty="0" err="1">
                <a:solidFill>
                  <a:srgbClr val="333333"/>
                </a:solidFill>
              </a:rPr>
              <a:t>Nedsætter</a:t>
            </a:r>
            <a:r>
              <a:rPr lang="en-US" dirty="0">
                <a:solidFill>
                  <a:srgbClr val="333333"/>
                </a:solidFill>
              </a:rPr>
              <a:t> man </a:t>
            </a:r>
            <a:r>
              <a:rPr lang="en-US" dirty="0" err="1">
                <a:solidFill>
                  <a:srgbClr val="333333"/>
                </a:solidFill>
              </a:rPr>
              <a:t>træningsload</a:t>
            </a:r>
            <a:r>
              <a:rPr lang="en-US" dirty="0">
                <a:solidFill>
                  <a:srgbClr val="333333"/>
                </a:solidFill>
              </a:rPr>
              <a:t>, </a:t>
            </a:r>
            <a:r>
              <a:rPr lang="en-US" dirty="0" err="1">
                <a:solidFill>
                  <a:srgbClr val="333333"/>
                </a:solidFill>
              </a:rPr>
              <a:t>kan</a:t>
            </a:r>
            <a:r>
              <a:rPr lang="en-US" dirty="0">
                <a:solidFill>
                  <a:srgbClr val="333333"/>
                </a:solidFill>
              </a:rPr>
              <a:t> det </a:t>
            </a:r>
            <a:r>
              <a:rPr lang="en-US" dirty="0" err="1">
                <a:solidFill>
                  <a:srgbClr val="333333"/>
                </a:solidFill>
              </a:rPr>
              <a:t>være</a:t>
            </a:r>
            <a:r>
              <a:rPr lang="en-US" dirty="0">
                <a:solidFill>
                  <a:srgbClr val="333333"/>
                </a:solidFill>
              </a:rPr>
              <a:t> med </a:t>
            </a:r>
            <a:r>
              <a:rPr lang="en-US" dirty="0" err="1">
                <a:solidFill>
                  <a:srgbClr val="333333"/>
                </a:solidFill>
              </a:rPr>
              <a:t>til</a:t>
            </a:r>
            <a:r>
              <a:rPr lang="en-US" dirty="0">
                <a:solidFill>
                  <a:srgbClr val="333333"/>
                </a:solidFill>
              </a:rPr>
              <a:t> at </a:t>
            </a:r>
            <a:r>
              <a:rPr lang="en-US" dirty="0" err="1">
                <a:solidFill>
                  <a:srgbClr val="333333"/>
                </a:solidFill>
              </a:rPr>
              <a:t>reducere</a:t>
            </a:r>
            <a:r>
              <a:rPr lang="en-US" dirty="0">
                <a:solidFill>
                  <a:srgbClr val="333333"/>
                </a:solidFill>
              </a:rPr>
              <a:t> </a:t>
            </a:r>
            <a:r>
              <a:rPr lang="en-US" dirty="0" err="1">
                <a:solidFill>
                  <a:srgbClr val="333333"/>
                </a:solidFill>
              </a:rPr>
              <a:t>risikoen</a:t>
            </a:r>
            <a:r>
              <a:rPr lang="en-US" dirty="0">
                <a:solidFill>
                  <a:srgbClr val="333333"/>
                </a:solidFill>
              </a:rPr>
              <a:t> for </a:t>
            </a:r>
            <a:r>
              <a:rPr lang="en-US" dirty="0" err="1">
                <a:solidFill>
                  <a:srgbClr val="333333"/>
                </a:solidFill>
              </a:rPr>
              <a:t>skader</a:t>
            </a:r>
            <a:r>
              <a:rPr lang="en-US" dirty="0">
                <a:solidFill>
                  <a:srgbClr val="333333"/>
                </a:solidFill>
              </a:rPr>
              <a:t>, men </a:t>
            </a:r>
            <a:r>
              <a:rPr lang="en-US" dirty="0" err="1">
                <a:solidFill>
                  <a:srgbClr val="333333"/>
                </a:solidFill>
              </a:rPr>
              <a:t>modsat</a:t>
            </a:r>
            <a:r>
              <a:rPr lang="en-US" dirty="0">
                <a:solidFill>
                  <a:srgbClr val="333333"/>
                </a:solidFill>
              </a:rPr>
              <a:t> </a:t>
            </a:r>
            <a:r>
              <a:rPr lang="en-US" dirty="0" err="1">
                <a:solidFill>
                  <a:srgbClr val="333333"/>
                </a:solidFill>
              </a:rPr>
              <a:t>kan</a:t>
            </a:r>
            <a:r>
              <a:rPr lang="en-US" dirty="0">
                <a:solidFill>
                  <a:srgbClr val="333333"/>
                </a:solidFill>
              </a:rPr>
              <a:t> </a:t>
            </a:r>
            <a:r>
              <a:rPr lang="en-US" dirty="0" err="1">
                <a:solidFill>
                  <a:srgbClr val="333333"/>
                </a:solidFill>
              </a:rPr>
              <a:t>en</a:t>
            </a:r>
            <a:r>
              <a:rPr lang="en-US" dirty="0">
                <a:solidFill>
                  <a:srgbClr val="333333"/>
                </a:solidFill>
              </a:rPr>
              <a:t> </a:t>
            </a:r>
            <a:r>
              <a:rPr lang="en-US" dirty="0" err="1">
                <a:solidFill>
                  <a:srgbClr val="333333"/>
                </a:solidFill>
              </a:rPr>
              <a:t>lille</a:t>
            </a:r>
            <a:r>
              <a:rPr lang="en-US" dirty="0">
                <a:solidFill>
                  <a:srgbClr val="333333"/>
                </a:solidFill>
              </a:rPr>
              <a:t> </a:t>
            </a:r>
            <a:r>
              <a:rPr lang="en-US" dirty="0" err="1">
                <a:solidFill>
                  <a:srgbClr val="333333"/>
                </a:solidFill>
              </a:rPr>
              <a:t>træningsbelastning</a:t>
            </a:r>
            <a:r>
              <a:rPr lang="en-US" dirty="0">
                <a:solidFill>
                  <a:srgbClr val="333333"/>
                </a:solidFill>
              </a:rPr>
              <a:t> (</a:t>
            </a:r>
            <a:r>
              <a:rPr lang="en-US" dirty="0" err="1">
                <a:solidFill>
                  <a:srgbClr val="333333"/>
                </a:solidFill>
              </a:rPr>
              <a:t>mindre</a:t>
            </a:r>
            <a:r>
              <a:rPr lang="en-US" dirty="0">
                <a:solidFill>
                  <a:srgbClr val="333333"/>
                </a:solidFill>
              </a:rPr>
              <a:t> load) </a:t>
            </a:r>
            <a:r>
              <a:rPr lang="en-US" dirty="0" err="1">
                <a:solidFill>
                  <a:srgbClr val="333333"/>
                </a:solidFill>
              </a:rPr>
              <a:t>forbindes</a:t>
            </a:r>
            <a:r>
              <a:rPr lang="en-US" dirty="0">
                <a:solidFill>
                  <a:srgbClr val="333333"/>
                </a:solidFill>
              </a:rPr>
              <a:t> med </a:t>
            </a:r>
            <a:r>
              <a:rPr lang="en-US" dirty="0" err="1">
                <a:solidFill>
                  <a:srgbClr val="333333"/>
                </a:solidFill>
              </a:rPr>
              <a:t>en</a:t>
            </a:r>
            <a:r>
              <a:rPr lang="en-US" dirty="0">
                <a:solidFill>
                  <a:srgbClr val="333333"/>
                </a:solidFill>
              </a:rPr>
              <a:t> </a:t>
            </a:r>
            <a:r>
              <a:rPr lang="en-US" dirty="0" err="1">
                <a:solidFill>
                  <a:srgbClr val="333333"/>
                </a:solidFill>
              </a:rPr>
              <a:t>øget</a:t>
            </a:r>
            <a:r>
              <a:rPr lang="en-US" dirty="0">
                <a:solidFill>
                  <a:srgbClr val="333333"/>
                </a:solidFill>
              </a:rPr>
              <a:t> </a:t>
            </a:r>
            <a:r>
              <a:rPr lang="en-US" dirty="0" err="1">
                <a:solidFill>
                  <a:srgbClr val="333333"/>
                </a:solidFill>
              </a:rPr>
              <a:t>skadesrisiko</a:t>
            </a:r>
            <a:endParaRPr lang="en-US" dirty="0">
              <a:solidFill>
                <a:srgbClr val="333333"/>
              </a:solidFill>
            </a:endParaRPr>
          </a:p>
          <a:p>
            <a:pPr marL="0" indent="0">
              <a:buNone/>
            </a:pPr>
            <a:endParaRPr lang="en-US" dirty="0">
              <a:solidFill>
                <a:srgbClr val="333333"/>
              </a:solidFill>
              <a:latin typeface="interfaceregular"/>
            </a:endParaRPr>
          </a:p>
          <a:p>
            <a:pPr marL="0" indent="0" algn="ctr">
              <a:buNone/>
            </a:pPr>
            <a:r>
              <a:rPr lang="en-US" sz="3600" b="0" i="0" dirty="0">
                <a:solidFill>
                  <a:srgbClr val="E7334B"/>
                </a:solidFill>
                <a:effectLst/>
              </a:rPr>
              <a:t>ERGO: </a:t>
            </a:r>
            <a:r>
              <a:rPr lang="en-US" sz="3600" dirty="0" err="1">
                <a:solidFill>
                  <a:srgbClr val="E7334B"/>
                </a:solidFill>
              </a:rPr>
              <a:t>f</a:t>
            </a:r>
            <a:r>
              <a:rPr lang="en-US" sz="3600" b="0" i="0" dirty="0" err="1">
                <a:solidFill>
                  <a:srgbClr val="E7334B"/>
                </a:solidFill>
                <a:effectLst/>
              </a:rPr>
              <a:t>ysisk</a:t>
            </a:r>
            <a:r>
              <a:rPr lang="en-US" sz="3600" b="0" i="0" dirty="0">
                <a:solidFill>
                  <a:srgbClr val="E7334B"/>
                </a:solidFill>
                <a:effectLst/>
              </a:rPr>
              <a:t> </a:t>
            </a:r>
            <a:r>
              <a:rPr lang="en-US" sz="3600" b="0" i="0" dirty="0" err="1">
                <a:solidFill>
                  <a:srgbClr val="E7334B"/>
                </a:solidFill>
                <a:effectLst/>
              </a:rPr>
              <a:t>hård</a:t>
            </a:r>
            <a:r>
              <a:rPr lang="en-US" sz="3600" b="0" i="0" dirty="0">
                <a:solidFill>
                  <a:srgbClr val="E7334B"/>
                </a:solidFill>
                <a:effectLst/>
              </a:rPr>
              <a:t> og </a:t>
            </a:r>
            <a:r>
              <a:rPr lang="en-US" sz="3600" b="1" i="0" dirty="0" err="1">
                <a:solidFill>
                  <a:srgbClr val="E7334B"/>
                </a:solidFill>
                <a:effectLst/>
              </a:rPr>
              <a:t>tilpasset</a:t>
            </a:r>
            <a:r>
              <a:rPr lang="en-US" sz="3600" b="0" i="0" dirty="0">
                <a:solidFill>
                  <a:srgbClr val="E7334B"/>
                </a:solidFill>
                <a:effectLst/>
              </a:rPr>
              <a:t> </a:t>
            </a:r>
            <a:r>
              <a:rPr lang="en-US" sz="3600" b="0" i="0" dirty="0" err="1">
                <a:solidFill>
                  <a:srgbClr val="E7334B"/>
                </a:solidFill>
                <a:effectLst/>
              </a:rPr>
              <a:t>træning</a:t>
            </a:r>
            <a:r>
              <a:rPr lang="en-US" sz="3600" b="0" i="0" dirty="0">
                <a:solidFill>
                  <a:srgbClr val="E7334B"/>
                </a:solidFill>
                <a:effectLst/>
              </a:rPr>
              <a:t> </a:t>
            </a:r>
            <a:r>
              <a:rPr lang="en-US" sz="3600" b="0" i="0" dirty="0" err="1">
                <a:solidFill>
                  <a:srgbClr val="E7334B"/>
                </a:solidFill>
                <a:effectLst/>
              </a:rPr>
              <a:t>kan</a:t>
            </a:r>
            <a:r>
              <a:rPr lang="en-US" sz="3600" b="0" i="0" dirty="0">
                <a:solidFill>
                  <a:srgbClr val="E7334B"/>
                </a:solidFill>
                <a:effectLst/>
              </a:rPr>
              <a:t> </a:t>
            </a:r>
            <a:r>
              <a:rPr lang="en-US" sz="3600" b="0" i="0" dirty="0" err="1">
                <a:solidFill>
                  <a:srgbClr val="E7334B"/>
                </a:solidFill>
                <a:effectLst/>
              </a:rPr>
              <a:t>være</a:t>
            </a:r>
            <a:r>
              <a:rPr lang="en-US" sz="3600" b="0" i="0" dirty="0">
                <a:solidFill>
                  <a:srgbClr val="E7334B"/>
                </a:solidFill>
                <a:effectLst/>
              </a:rPr>
              <a:t> med </a:t>
            </a:r>
            <a:r>
              <a:rPr lang="en-US" sz="3600" b="0" i="0" dirty="0" err="1">
                <a:solidFill>
                  <a:srgbClr val="E7334B"/>
                </a:solidFill>
                <a:effectLst/>
              </a:rPr>
              <a:t>til</a:t>
            </a:r>
            <a:r>
              <a:rPr lang="en-US" sz="3600" b="0" i="0" dirty="0">
                <a:solidFill>
                  <a:srgbClr val="E7334B"/>
                </a:solidFill>
                <a:effectLst/>
              </a:rPr>
              <a:t> at </a:t>
            </a:r>
            <a:r>
              <a:rPr lang="en-US" sz="3600" b="0" i="0" dirty="0" err="1">
                <a:solidFill>
                  <a:srgbClr val="E7334B"/>
                </a:solidFill>
                <a:effectLst/>
              </a:rPr>
              <a:t>forebygge</a:t>
            </a:r>
            <a:r>
              <a:rPr lang="en-US" sz="3600" b="0" i="0" dirty="0">
                <a:solidFill>
                  <a:srgbClr val="E7334B"/>
                </a:solidFill>
                <a:effectLst/>
              </a:rPr>
              <a:t> </a:t>
            </a:r>
            <a:r>
              <a:rPr lang="en-US" sz="3600" b="0" i="0" dirty="0" err="1">
                <a:solidFill>
                  <a:srgbClr val="E7334B"/>
                </a:solidFill>
                <a:effectLst/>
              </a:rPr>
              <a:t>skader</a:t>
            </a:r>
            <a:r>
              <a:rPr lang="en-US" sz="3600" dirty="0">
                <a:solidFill>
                  <a:srgbClr val="E7334B"/>
                </a:solidFill>
              </a:rPr>
              <a:t>!</a:t>
            </a:r>
            <a:endParaRPr lang="en-US" sz="3600" b="0" i="0" dirty="0">
              <a:solidFill>
                <a:srgbClr val="E7334B"/>
              </a:solidFill>
              <a:effectLst/>
            </a:endParaRPr>
          </a:p>
          <a:p>
            <a:pPr marL="0" indent="0">
              <a:buNone/>
            </a:pPr>
            <a:endParaRPr lang="en-US" dirty="0">
              <a:solidFill>
                <a:srgbClr val="333333"/>
              </a:solidFill>
              <a:latin typeface="interfaceregular"/>
            </a:endParaRPr>
          </a:p>
        </p:txBody>
      </p:sp>
    </p:spTree>
    <p:extLst>
      <p:ext uri="{BB962C8B-B14F-4D97-AF65-F5344CB8AC3E}">
        <p14:creationId xmlns:p14="http://schemas.microsoft.com/office/powerpoint/2010/main" val="24723354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F6B0368-979F-4A4A-B412-18B3C43F6EFF}"/>
              </a:ext>
            </a:extLst>
          </p:cNvPr>
          <p:cNvSpPr txBox="1"/>
          <p:nvPr/>
        </p:nvSpPr>
        <p:spPr>
          <a:xfrm>
            <a:off x="453813" y="6437406"/>
            <a:ext cx="11284374" cy="186486"/>
          </a:xfrm>
          <a:prstGeom prst="rect">
            <a:avLst/>
          </a:prstGeom>
          <a:noFill/>
        </p:spPr>
        <p:txBody>
          <a:bodyPr wrap="square" lIns="108000" rtlCol="0">
            <a:spAutoFit/>
          </a:bodyPr>
          <a:lstStyle/>
          <a:p>
            <a:pPr algn="ctr">
              <a:lnSpc>
                <a:spcPct val="200000"/>
              </a:lnSpc>
            </a:pPr>
            <a:r>
              <a:rPr lang="da-DK" sz="800" b="1" dirty="0">
                <a:solidFill>
                  <a:schemeClr val="bg1">
                    <a:lumMod val="85000"/>
                  </a:schemeClr>
                </a:solidFill>
                <a:latin typeface="Arial" panose="020B0604020202020204" pitchFamily="34" charset="0"/>
                <a:cs typeface="Arial" panose="020B0604020202020204" pitchFamily="34" charset="0"/>
              </a:rPr>
              <a:t>TEAM DANMARK</a:t>
            </a:r>
          </a:p>
        </p:txBody>
      </p:sp>
      <p:sp>
        <p:nvSpPr>
          <p:cNvPr id="2" name="Titel 1">
            <a:extLst>
              <a:ext uri="{FF2B5EF4-FFF2-40B4-BE49-F238E27FC236}">
                <a16:creationId xmlns:a16="http://schemas.microsoft.com/office/drawing/2014/main" id="{03FC7972-EFE0-4F37-BB56-FBC4DDEA7CA5}"/>
              </a:ext>
            </a:extLst>
          </p:cNvPr>
          <p:cNvSpPr>
            <a:spLocks noGrp="1"/>
          </p:cNvSpPr>
          <p:nvPr>
            <p:ph type="title"/>
          </p:nvPr>
        </p:nvSpPr>
        <p:spPr/>
        <p:txBody>
          <a:bodyPr/>
          <a:lstStyle/>
          <a:p>
            <a:r>
              <a:rPr lang="da-DK" dirty="0">
                <a:solidFill>
                  <a:srgbClr val="E7334B"/>
                </a:solidFill>
                <a:latin typeface="Arial Black" panose="020B0A04020102020204" pitchFamily="34" charset="0"/>
              </a:rPr>
              <a:t>Læringsmål</a:t>
            </a:r>
            <a:r>
              <a:rPr lang="da-DK" dirty="0">
                <a:solidFill>
                  <a:srgbClr val="DC2B4B"/>
                </a:solidFill>
                <a:latin typeface="Arial Black" panose="020B0A04020102020204" pitchFamily="34" charset="0"/>
              </a:rPr>
              <a:t> 9. klassetrin</a:t>
            </a:r>
          </a:p>
        </p:txBody>
      </p:sp>
      <p:sp>
        <p:nvSpPr>
          <p:cNvPr id="3" name="Pladsholder til indhold 2">
            <a:extLst>
              <a:ext uri="{FF2B5EF4-FFF2-40B4-BE49-F238E27FC236}">
                <a16:creationId xmlns:a16="http://schemas.microsoft.com/office/drawing/2014/main" id="{E988A33A-BA68-48DC-9602-6BF0F2A2C064}"/>
              </a:ext>
            </a:extLst>
          </p:cNvPr>
          <p:cNvSpPr>
            <a:spLocks noGrp="1"/>
          </p:cNvSpPr>
          <p:nvPr>
            <p:ph idx="1"/>
          </p:nvPr>
        </p:nvSpPr>
        <p:spPr/>
        <p:txBody>
          <a:bodyPr>
            <a:normAutofit/>
          </a:bodyPr>
          <a:lstStyle/>
          <a:p>
            <a:pPr marL="342900" lvl="0" indent="-342900">
              <a:lnSpc>
                <a:spcPct val="107000"/>
              </a:lnSpc>
              <a:buFont typeface="Symbol" panose="05050102010706020507" pitchFamily="18" charset="2"/>
              <a:buChar char=""/>
            </a:pPr>
            <a:r>
              <a:rPr lang="da-DK" dirty="0">
                <a:effectLst/>
                <a:ea typeface="Calibri" panose="020F0502020204030204" pitchFamily="34" charset="0"/>
              </a:rPr>
              <a:t>Atleten skal have kendskab til smerter og smertehåndtering/reaktion</a:t>
            </a:r>
          </a:p>
          <a:p>
            <a:pPr marL="342900" lvl="0" indent="-342900">
              <a:lnSpc>
                <a:spcPct val="107000"/>
              </a:lnSpc>
              <a:buFont typeface="Symbol" panose="05050102010706020507" pitchFamily="18" charset="2"/>
              <a:buChar char=""/>
            </a:pPr>
            <a:r>
              <a:rPr lang="da-DK" dirty="0">
                <a:ea typeface="Calibri" panose="020F0502020204030204" pitchFamily="34" charset="0"/>
              </a:rPr>
              <a:t>Atleten skal have kendskab til </a:t>
            </a:r>
            <a:r>
              <a:rPr lang="da-DK" dirty="0" err="1">
                <a:ea typeface="Calibri" panose="020F0502020204030204" pitchFamily="34" charset="0"/>
              </a:rPr>
              <a:t>work</a:t>
            </a:r>
            <a:r>
              <a:rPr lang="da-DK" dirty="0">
                <a:ea typeface="Calibri" panose="020F0502020204030204" pitchFamily="34" charset="0"/>
              </a:rPr>
              <a:t> load og betydning for skader</a:t>
            </a:r>
          </a:p>
          <a:p>
            <a:pPr marL="342900" lvl="0" indent="-342900">
              <a:lnSpc>
                <a:spcPct val="107000"/>
              </a:lnSpc>
              <a:buFont typeface="Symbol" panose="05050102010706020507" pitchFamily="18" charset="2"/>
              <a:buChar char=""/>
            </a:pPr>
            <a:r>
              <a:rPr lang="da-DK" dirty="0">
                <a:effectLst/>
                <a:ea typeface="Calibri" panose="020F0502020204030204" pitchFamily="34" charset="0"/>
              </a:rPr>
              <a:t>Atleten skal have viden om, hvad man kan inkludere af </a:t>
            </a:r>
            <a:r>
              <a:rPr lang="da-DK" dirty="0" err="1">
                <a:effectLst/>
                <a:ea typeface="Calibri" panose="020F0502020204030204" pitchFamily="34" charset="0"/>
              </a:rPr>
              <a:t>pre-hab</a:t>
            </a:r>
            <a:r>
              <a:rPr lang="da-DK" dirty="0">
                <a:effectLst/>
                <a:ea typeface="Calibri" panose="020F0502020204030204" pitchFamily="34" charset="0"/>
              </a:rPr>
              <a:t> træningsøvelser i sin opvarmning/træning for at forebygge skader/ forberedelse til sin sport</a:t>
            </a:r>
          </a:p>
          <a:p>
            <a:pPr marL="342900" lvl="0" indent="-342900">
              <a:lnSpc>
                <a:spcPct val="107000"/>
              </a:lnSpc>
              <a:buFont typeface="Symbol" panose="05050102010706020507" pitchFamily="18" charset="2"/>
              <a:buChar char=""/>
            </a:pPr>
            <a:r>
              <a:rPr lang="da-DK" dirty="0">
                <a:effectLst/>
                <a:ea typeface="Calibri" panose="020F0502020204030204" pitchFamily="34" charset="0"/>
              </a:rPr>
              <a:t>Atleten skal lære om opvarmning/nedvarmning og </a:t>
            </a:r>
            <a:r>
              <a:rPr lang="da-DK" dirty="0" err="1">
                <a:effectLst/>
                <a:ea typeface="Calibri" panose="020F0502020204030204" pitchFamily="34" charset="0"/>
              </a:rPr>
              <a:t>pre-hab</a:t>
            </a:r>
            <a:endParaRPr lang="da-DK" dirty="0">
              <a:effectLst/>
              <a:ea typeface="Calibri" panose="020F0502020204030204" pitchFamily="34" charset="0"/>
            </a:endParaRPr>
          </a:p>
          <a:p>
            <a:pPr marL="342900" lvl="0" indent="-342900">
              <a:lnSpc>
                <a:spcPct val="107000"/>
              </a:lnSpc>
              <a:spcAft>
                <a:spcPts val="800"/>
              </a:spcAft>
              <a:buFont typeface="Symbol" panose="05050102010706020507" pitchFamily="18" charset="2"/>
              <a:buChar char=""/>
            </a:pPr>
            <a:r>
              <a:rPr lang="da-DK" dirty="0">
                <a:effectLst/>
                <a:ea typeface="Calibri" panose="020F0502020204030204" pitchFamily="34" charset="0"/>
              </a:rPr>
              <a:t>Atleten skal have viden og kendskab til Team Danmarks restitutionskoncept, og hvordan det tænkes ind i det mentale (psykologi), ernæring og fysiologi (hele konceptet)</a:t>
            </a:r>
          </a:p>
          <a:p>
            <a:endParaRPr lang="da-DK" dirty="0"/>
          </a:p>
        </p:txBody>
      </p:sp>
    </p:spTree>
    <p:extLst>
      <p:ext uri="{BB962C8B-B14F-4D97-AF65-F5344CB8AC3E}">
        <p14:creationId xmlns:p14="http://schemas.microsoft.com/office/powerpoint/2010/main" val="6328657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F6B0368-979F-4A4A-B412-18B3C43F6EFF}"/>
              </a:ext>
            </a:extLst>
          </p:cNvPr>
          <p:cNvSpPr txBox="1"/>
          <p:nvPr/>
        </p:nvSpPr>
        <p:spPr>
          <a:xfrm>
            <a:off x="453813" y="6437406"/>
            <a:ext cx="11284374" cy="186486"/>
          </a:xfrm>
          <a:prstGeom prst="rect">
            <a:avLst/>
          </a:prstGeom>
          <a:noFill/>
        </p:spPr>
        <p:txBody>
          <a:bodyPr wrap="square" lIns="108000" rtlCol="0">
            <a:spAutoFit/>
          </a:bodyPr>
          <a:lstStyle/>
          <a:p>
            <a:pPr algn="ctr">
              <a:lnSpc>
                <a:spcPct val="200000"/>
              </a:lnSpc>
            </a:pPr>
            <a:r>
              <a:rPr lang="da-DK" sz="800" b="1" dirty="0">
                <a:solidFill>
                  <a:schemeClr val="bg1">
                    <a:lumMod val="85000"/>
                  </a:schemeClr>
                </a:solidFill>
                <a:latin typeface="Arial" panose="020B0604020202020204" pitchFamily="34" charset="0"/>
                <a:cs typeface="Arial" panose="020B0604020202020204" pitchFamily="34" charset="0"/>
              </a:rPr>
              <a:t>TEAM DANMARK</a:t>
            </a:r>
          </a:p>
        </p:txBody>
      </p:sp>
      <p:sp>
        <p:nvSpPr>
          <p:cNvPr id="3" name="Titel 1">
            <a:extLst>
              <a:ext uri="{FF2B5EF4-FFF2-40B4-BE49-F238E27FC236}">
                <a16:creationId xmlns:a16="http://schemas.microsoft.com/office/drawing/2014/main" id="{E6A9A193-D7E6-4669-812C-C2AE66ACB063}"/>
              </a:ext>
            </a:extLst>
          </p:cNvPr>
          <p:cNvSpPr txBox="1">
            <a:spLocks/>
          </p:cNvSpPr>
          <p:nvPr/>
        </p:nvSpPr>
        <p:spPr>
          <a:xfrm>
            <a:off x="1066800" y="2282826"/>
            <a:ext cx="10363200" cy="1470025"/>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da-DK" sz="6600" dirty="0">
                <a:solidFill>
                  <a:srgbClr val="DC2B4B"/>
                </a:solidFill>
                <a:latin typeface="Arial Black" panose="020B0A04020102020204" pitchFamily="34" charset="0"/>
              </a:rPr>
              <a:t>Skadesforebyggende </a:t>
            </a:r>
          </a:p>
          <a:p>
            <a:r>
              <a:rPr lang="da-DK" sz="6600" dirty="0">
                <a:solidFill>
                  <a:srgbClr val="DC2B4B"/>
                </a:solidFill>
                <a:latin typeface="Arial Black" panose="020B0A04020102020204" pitchFamily="34" charset="0"/>
              </a:rPr>
              <a:t>træning</a:t>
            </a:r>
            <a:endParaRPr lang="da-DK" sz="6600" dirty="0"/>
          </a:p>
        </p:txBody>
      </p:sp>
    </p:spTree>
    <p:extLst>
      <p:ext uri="{BB962C8B-B14F-4D97-AF65-F5344CB8AC3E}">
        <p14:creationId xmlns:p14="http://schemas.microsoft.com/office/powerpoint/2010/main" val="9880668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F6B0368-979F-4A4A-B412-18B3C43F6EFF}"/>
              </a:ext>
            </a:extLst>
          </p:cNvPr>
          <p:cNvSpPr txBox="1"/>
          <p:nvPr/>
        </p:nvSpPr>
        <p:spPr>
          <a:xfrm>
            <a:off x="453813" y="6437406"/>
            <a:ext cx="11284374" cy="186486"/>
          </a:xfrm>
          <a:prstGeom prst="rect">
            <a:avLst/>
          </a:prstGeom>
          <a:noFill/>
        </p:spPr>
        <p:txBody>
          <a:bodyPr wrap="square" lIns="108000" rtlCol="0">
            <a:spAutoFit/>
          </a:bodyPr>
          <a:lstStyle/>
          <a:p>
            <a:pPr algn="ctr">
              <a:lnSpc>
                <a:spcPct val="200000"/>
              </a:lnSpc>
            </a:pPr>
            <a:r>
              <a:rPr lang="da-DK" sz="800" b="1" dirty="0">
                <a:solidFill>
                  <a:schemeClr val="bg1">
                    <a:lumMod val="85000"/>
                  </a:schemeClr>
                </a:solidFill>
                <a:latin typeface="Arial" panose="020B0604020202020204" pitchFamily="34" charset="0"/>
                <a:cs typeface="Arial" panose="020B0604020202020204" pitchFamily="34" charset="0"/>
              </a:rPr>
              <a:t>TEAM DANMARK</a:t>
            </a:r>
          </a:p>
        </p:txBody>
      </p:sp>
      <p:sp>
        <p:nvSpPr>
          <p:cNvPr id="3" name="Tekstfelt 2">
            <a:extLst>
              <a:ext uri="{FF2B5EF4-FFF2-40B4-BE49-F238E27FC236}">
                <a16:creationId xmlns:a16="http://schemas.microsoft.com/office/drawing/2014/main" id="{8AA2D9CE-7EE7-427B-AE0C-7FE021F14E3A}"/>
              </a:ext>
            </a:extLst>
          </p:cNvPr>
          <p:cNvSpPr txBox="1"/>
          <p:nvPr/>
        </p:nvSpPr>
        <p:spPr>
          <a:xfrm>
            <a:off x="1859666" y="1905506"/>
            <a:ext cx="8472668" cy="3046988"/>
          </a:xfrm>
          <a:prstGeom prst="rect">
            <a:avLst/>
          </a:prstGeom>
          <a:noFill/>
        </p:spPr>
        <p:txBody>
          <a:bodyPr wrap="square" rtlCol="0">
            <a:spAutoFit/>
          </a:bodyPr>
          <a:lstStyle/>
          <a:p>
            <a:pPr algn="ctr"/>
            <a:r>
              <a:rPr lang="da-DK" sz="4800" i="1" dirty="0">
                <a:solidFill>
                  <a:srgbClr val="DC2F48"/>
                </a:solidFill>
                <a:latin typeface="Arial" panose="020B0604020202020204" pitchFamily="34" charset="0"/>
                <a:cs typeface="Arial" panose="020B0604020202020204" pitchFamily="34" charset="0"/>
              </a:rPr>
              <a:t>Laver du skadesforebyggende træning?</a:t>
            </a:r>
          </a:p>
          <a:p>
            <a:pPr algn="ctr"/>
            <a:endParaRPr lang="da-DK" sz="4800" i="1" dirty="0">
              <a:solidFill>
                <a:srgbClr val="DC2F48"/>
              </a:solidFill>
              <a:latin typeface="Arial" panose="020B0604020202020204" pitchFamily="34" charset="0"/>
              <a:cs typeface="Arial" panose="020B0604020202020204" pitchFamily="34" charset="0"/>
            </a:endParaRPr>
          </a:p>
          <a:p>
            <a:pPr algn="ctr"/>
            <a:r>
              <a:rPr lang="da-DK" sz="4800" i="1" dirty="0">
                <a:solidFill>
                  <a:srgbClr val="DC2F48"/>
                </a:solidFill>
                <a:latin typeface="Arial" panose="020B0604020202020204" pitchFamily="34" charset="0"/>
                <a:cs typeface="Arial" panose="020B0604020202020204" pitchFamily="34" charset="0"/>
              </a:rPr>
              <a:t>Hvilke øvelser laver du?</a:t>
            </a:r>
          </a:p>
        </p:txBody>
      </p:sp>
    </p:spTree>
    <p:extLst>
      <p:ext uri="{BB962C8B-B14F-4D97-AF65-F5344CB8AC3E}">
        <p14:creationId xmlns:p14="http://schemas.microsoft.com/office/powerpoint/2010/main" val="339318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F6B0368-979F-4A4A-B412-18B3C43F6EFF}"/>
              </a:ext>
            </a:extLst>
          </p:cNvPr>
          <p:cNvSpPr txBox="1"/>
          <p:nvPr/>
        </p:nvSpPr>
        <p:spPr>
          <a:xfrm>
            <a:off x="453813" y="6437406"/>
            <a:ext cx="11284374" cy="186486"/>
          </a:xfrm>
          <a:prstGeom prst="rect">
            <a:avLst/>
          </a:prstGeom>
          <a:noFill/>
        </p:spPr>
        <p:txBody>
          <a:bodyPr wrap="square" lIns="108000" rtlCol="0">
            <a:spAutoFit/>
          </a:bodyPr>
          <a:lstStyle/>
          <a:p>
            <a:pPr algn="ctr">
              <a:lnSpc>
                <a:spcPct val="200000"/>
              </a:lnSpc>
            </a:pPr>
            <a:r>
              <a:rPr lang="da-DK" sz="800" b="1" dirty="0">
                <a:solidFill>
                  <a:schemeClr val="bg1">
                    <a:lumMod val="85000"/>
                  </a:schemeClr>
                </a:solidFill>
                <a:latin typeface="Arial" panose="020B0604020202020204" pitchFamily="34" charset="0"/>
                <a:cs typeface="Arial" panose="020B0604020202020204" pitchFamily="34" charset="0"/>
              </a:rPr>
              <a:t>TEAM DANMARK</a:t>
            </a:r>
          </a:p>
        </p:txBody>
      </p:sp>
      <p:sp>
        <p:nvSpPr>
          <p:cNvPr id="2" name="Titel 1">
            <a:extLst>
              <a:ext uri="{FF2B5EF4-FFF2-40B4-BE49-F238E27FC236}">
                <a16:creationId xmlns:a16="http://schemas.microsoft.com/office/drawing/2014/main" id="{0070394E-F4DF-4D2F-AA4E-77ADE59B70D8}"/>
              </a:ext>
            </a:extLst>
          </p:cNvPr>
          <p:cNvSpPr>
            <a:spLocks noGrp="1"/>
          </p:cNvSpPr>
          <p:nvPr>
            <p:ph type="title"/>
          </p:nvPr>
        </p:nvSpPr>
        <p:spPr/>
        <p:txBody>
          <a:bodyPr/>
          <a:lstStyle/>
          <a:p>
            <a:r>
              <a:rPr lang="da-DK" dirty="0">
                <a:solidFill>
                  <a:srgbClr val="D52F48"/>
                </a:solidFill>
                <a:latin typeface="Arial Black" panose="020B0A04020102020204" pitchFamily="34" charset="0"/>
              </a:rPr>
              <a:t>Skadesforebyggende træning</a:t>
            </a:r>
          </a:p>
        </p:txBody>
      </p:sp>
      <p:sp>
        <p:nvSpPr>
          <p:cNvPr id="3" name="Pladsholder til indhold 2">
            <a:extLst>
              <a:ext uri="{FF2B5EF4-FFF2-40B4-BE49-F238E27FC236}">
                <a16:creationId xmlns:a16="http://schemas.microsoft.com/office/drawing/2014/main" id="{B5D1180F-DEFE-45D3-B5E4-4ABDF89031D6}"/>
              </a:ext>
            </a:extLst>
          </p:cNvPr>
          <p:cNvSpPr>
            <a:spLocks noGrp="1"/>
          </p:cNvSpPr>
          <p:nvPr>
            <p:ph idx="1"/>
          </p:nvPr>
        </p:nvSpPr>
        <p:spPr>
          <a:xfrm>
            <a:off x="838200" y="1668538"/>
            <a:ext cx="10515600" cy="4351338"/>
          </a:xfrm>
        </p:spPr>
        <p:txBody>
          <a:bodyPr/>
          <a:lstStyle/>
          <a:p>
            <a:pPr marL="0" indent="0">
              <a:buNone/>
            </a:pPr>
            <a:r>
              <a:rPr lang="en-US" dirty="0" err="1">
                <a:solidFill>
                  <a:srgbClr val="333333"/>
                </a:solidFill>
                <a:latin typeface="interfaceregular"/>
              </a:rPr>
              <a:t>Skader</a:t>
            </a:r>
            <a:r>
              <a:rPr lang="en-US" dirty="0">
                <a:solidFill>
                  <a:srgbClr val="333333"/>
                </a:solidFill>
                <a:latin typeface="interfaceregular"/>
              </a:rPr>
              <a:t> </a:t>
            </a:r>
            <a:r>
              <a:rPr lang="en-US" dirty="0" err="1">
                <a:solidFill>
                  <a:srgbClr val="333333"/>
                </a:solidFill>
                <a:latin typeface="interfaceregular"/>
              </a:rPr>
              <a:t>kan</a:t>
            </a:r>
            <a:r>
              <a:rPr lang="en-US" dirty="0">
                <a:solidFill>
                  <a:srgbClr val="333333"/>
                </a:solidFill>
                <a:latin typeface="interfaceregular"/>
              </a:rPr>
              <a:t> </a:t>
            </a:r>
            <a:r>
              <a:rPr lang="en-US" dirty="0" err="1">
                <a:solidFill>
                  <a:srgbClr val="333333"/>
                </a:solidFill>
                <a:latin typeface="interfaceregular"/>
              </a:rPr>
              <a:t>ikke</a:t>
            </a:r>
            <a:r>
              <a:rPr lang="en-US" dirty="0">
                <a:solidFill>
                  <a:srgbClr val="333333"/>
                </a:solidFill>
                <a:latin typeface="interfaceregular"/>
              </a:rPr>
              <a:t> </a:t>
            </a:r>
            <a:r>
              <a:rPr lang="en-US" dirty="0" err="1">
                <a:solidFill>
                  <a:srgbClr val="333333"/>
                </a:solidFill>
                <a:latin typeface="interfaceregular"/>
              </a:rPr>
              <a:t>altid</a:t>
            </a:r>
            <a:r>
              <a:rPr lang="en-US" dirty="0">
                <a:solidFill>
                  <a:srgbClr val="333333"/>
                </a:solidFill>
                <a:latin typeface="interfaceregular"/>
              </a:rPr>
              <a:t> </a:t>
            </a:r>
            <a:r>
              <a:rPr lang="en-US" dirty="0" err="1">
                <a:solidFill>
                  <a:srgbClr val="333333"/>
                </a:solidFill>
                <a:latin typeface="interfaceregular"/>
              </a:rPr>
              <a:t>forebygges</a:t>
            </a:r>
            <a:r>
              <a:rPr lang="en-US" dirty="0">
                <a:solidFill>
                  <a:srgbClr val="333333"/>
                </a:solidFill>
                <a:latin typeface="interfaceregular"/>
              </a:rPr>
              <a:t>, men </a:t>
            </a:r>
            <a:r>
              <a:rPr lang="en-US" dirty="0" err="1">
                <a:solidFill>
                  <a:srgbClr val="333333"/>
                </a:solidFill>
                <a:latin typeface="interfaceregular"/>
              </a:rPr>
              <a:t>specifikke</a:t>
            </a:r>
            <a:r>
              <a:rPr lang="en-US" dirty="0">
                <a:solidFill>
                  <a:srgbClr val="333333"/>
                </a:solidFill>
                <a:latin typeface="interfaceregular"/>
              </a:rPr>
              <a:t> </a:t>
            </a:r>
            <a:r>
              <a:rPr lang="en-US" dirty="0" err="1">
                <a:solidFill>
                  <a:srgbClr val="333333"/>
                </a:solidFill>
                <a:latin typeface="interfaceregular"/>
              </a:rPr>
              <a:t>øvelser</a:t>
            </a:r>
            <a:r>
              <a:rPr lang="en-US" dirty="0">
                <a:solidFill>
                  <a:srgbClr val="333333"/>
                </a:solidFill>
                <a:latin typeface="interfaceregular"/>
              </a:rPr>
              <a:t> </a:t>
            </a:r>
            <a:r>
              <a:rPr lang="en-US" dirty="0" err="1">
                <a:solidFill>
                  <a:srgbClr val="333333"/>
                </a:solidFill>
                <a:latin typeface="interfaceregular"/>
              </a:rPr>
              <a:t>kan</a:t>
            </a:r>
            <a:r>
              <a:rPr lang="en-US" dirty="0">
                <a:solidFill>
                  <a:srgbClr val="333333"/>
                </a:solidFill>
                <a:latin typeface="interfaceregular"/>
              </a:rPr>
              <a:t> </a:t>
            </a:r>
            <a:r>
              <a:rPr lang="en-US" dirty="0" err="1">
                <a:solidFill>
                  <a:srgbClr val="333333"/>
                </a:solidFill>
                <a:latin typeface="interfaceregular"/>
              </a:rPr>
              <a:t>være</a:t>
            </a:r>
            <a:r>
              <a:rPr lang="en-US" dirty="0">
                <a:solidFill>
                  <a:srgbClr val="333333"/>
                </a:solidFill>
                <a:latin typeface="interfaceregular"/>
              </a:rPr>
              <a:t> med </a:t>
            </a:r>
            <a:r>
              <a:rPr lang="en-US" dirty="0" err="1">
                <a:solidFill>
                  <a:srgbClr val="333333"/>
                </a:solidFill>
                <a:latin typeface="interfaceregular"/>
              </a:rPr>
              <a:t>til</a:t>
            </a:r>
            <a:r>
              <a:rPr lang="en-US" dirty="0">
                <a:solidFill>
                  <a:srgbClr val="333333"/>
                </a:solidFill>
                <a:latin typeface="interfaceregular"/>
              </a:rPr>
              <a:t> at </a:t>
            </a:r>
            <a:r>
              <a:rPr lang="en-US" dirty="0" err="1">
                <a:solidFill>
                  <a:srgbClr val="333333"/>
                </a:solidFill>
                <a:latin typeface="interfaceregular"/>
              </a:rPr>
              <a:t>nedsætte</a:t>
            </a:r>
            <a:r>
              <a:rPr lang="en-US" dirty="0">
                <a:solidFill>
                  <a:srgbClr val="333333"/>
                </a:solidFill>
                <a:latin typeface="interfaceregular"/>
              </a:rPr>
              <a:t> </a:t>
            </a:r>
            <a:r>
              <a:rPr lang="en-US" dirty="0" err="1">
                <a:solidFill>
                  <a:srgbClr val="333333"/>
                </a:solidFill>
                <a:latin typeface="interfaceregular"/>
              </a:rPr>
              <a:t>risikoen</a:t>
            </a:r>
            <a:r>
              <a:rPr lang="en-US" dirty="0">
                <a:solidFill>
                  <a:srgbClr val="333333"/>
                </a:solidFill>
                <a:latin typeface="interfaceregular"/>
              </a:rPr>
              <a:t> for at </a:t>
            </a:r>
            <a:r>
              <a:rPr lang="en-US" dirty="0" err="1">
                <a:solidFill>
                  <a:srgbClr val="333333"/>
                </a:solidFill>
                <a:latin typeface="interfaceregular"/>
              </a:rPr>
              <a:t>få</a:t>
            </a:r>
            <a:r>
              <a:rPr lang="en-US" dirty="0">
                <a:solidFill>
                  <a:srgbClr val="333333"/>
                </a:solidFill>
                <a:latin typeface="interfaceregular"/>
              </a:rPr>
              <a:t> </a:t>
            </a:r>
            <a:r>
              <a:rPr lang="en-US" dirty="0" err="1">
                <a:solidFill>
                  <a:srgbClr val="333333"/>
                </a:solidFill>
                <a:latin typeface="interfaceregular"/>
              </a:rPr>
              <a:t>en</a:t>
            </a:r>
            <a:r>
              <a:rPr lang="en-US" dirty="0">
                <a:solidFill>
                  <a:srgbClr val="333333"/>
                </a:solidFill>
                <a:latin typeface="interfaceregular"/>
              </a:rPr>
              <a:t> </a:t>
            </a:r>
            <a:r>
              <a:rPr lang="en-US" dirty="0" err="1">
                <a:solidFill>
                  <a:srgbClr val="333333"/>
                </a:solidFill>
                <a:latin typeface="interfaceregular"/>
              </a:rPr>
              <a:t>skade</a:t>
            </a:r>
            <a:r>
              <a:rPr lang="en-US" dirty="0">
                <a:solidFill>
                  <a:srgbClr val="333333"/>
                </a:solidFill>
                <a:latin typeface="interfaceregular"/>
              </a:rPr>
              <a:t>.</a:t>
            </a:r>
          </a:p>
          <a:p>
            <a:pPr marL="0" indent="0">
              <a:buNone/>
            </a:pPr>
            <a:endParaRPr lang="en-US" dirty="0">
              <a:solidFill>
                <a:srgbClr val="333333"/>
              </a:solidFill>
              <a:latin typeface="interfaceregular"/>
            </a:endParaRPr>
          </a:p>
        </p:txBody>
      </p:sp>
      <p:pic>
        <p:nvPicPr>
          <p:cNvPr id="5" name="Billede 4">
            <a:extLst>
              <a:ext uri="{FF2B5EF4-FFF2-40B4-BE49-F238E27FC236}">
                <a16:creationId xmlns:a16="http://schemas.microsoft.com/office/drawing/2014/main" id="{CE6D1577-FCFF-68C5-D106-28EBD1EE5C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58883" y="2637659"/>
            <a:ext cx="8674234" cy="3504423"/>
          </a:xfrm>
          <a:prstGeom prst="rect">
            <a:avLst/>
          </a:prstGeom>
        </p:spPr>
      </p:pic>
    </p:spTree>
    <p:extLst>
      <p:ext uri="{BB962C8B-B14F-4D97-AF65-F5344CB8AC3E}">
        <p14:creationId xmlns:p14="http://schemas.microsoft.com/office/powerpoint/2010/main" val="21956713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F6B0368-979F-4A4A-B412-18B3C43F6EFF}"/>
              </a:ext>
            </a:extLst>
          </p:cNvPr>
          <p:cNvSpPr txBox="1"/>
          <p:nvPr/>
        </p:nvSpPr>
        <p:spPr>
          <a:xfrm>
            <a:off x="453813" y="6437406"/>
            <a:ext cx="11284374" cy="186486"/>
          </a:xfrm>
          <a:prstGeom prst="rect">
            <a:avLst/>
          </a:prstGeom>
          <a:noFill/>
        </p:spPr>
        <p:txBody>
          <a:bodyPr wrap="square" lIns="108000" rtlCol="0">
            <a:spAutoFit/>
          </a:bodyPr>
          <a:lstStyle/>
          <a:p>
            <a:pPr algn="ctr">
              <a:lnSpc>
                <a:spcPct val="200000"/>
              </a:lnSpc>
            </a:pPr>
            <a:r>
              <a:rPr lang="da-DK" sz="800" b="1" dirty="0">
                <a:solidFill>
                  <a:schemeClr val="bg1">
                    <a:lumMod val="85000"/>
                  </a:schemeClr>
                </a:solidFill>
                <a:latin typeface="Arial" panose="020B0604020202020204" pitchFamily="34" charset="0"/>
                <a:cs typeface="Arial" panose="020B0604020202020204" pitchFamily="34" charset="0"/>
              </a:rPr>
              <a:t>TEAM DANMARK</a:t>
            </a:r>
          </a:p>
        </p:txBody>
      </p:sp>
      <p:sp>
        <p:nvSpPr>
          <p:cNvPr id="2" name="Titel 1">
            <a:extLst>
              <a:ext uri="{FF2B5EF4-FFF2-40B4-BE49-F238E27FC236}">
                <a16:creationId xmlns:a16="http://schemas.microsoft.com/office/drawing/2014/main" id="{0070394E-F4DF-4D2F-AA4E-77ADE59B70D8}"/>
              </a:ext>
            </a:extLst>
          </p:cNvPr>
          <p:cNvSpPr>
            <a:spLocks noGrp="1"/>
          </p:cNvSpPr>
          <p:nvPr>
            <p:ph type="title"/>
          </p:nvPr>
        </p:nvSpPr>
        <p:spPr/>
        <p:txBody>
          <a:bodyPr/>
          <a:lstStyle/>
          <a:p>
            <a:r>
              <a:rPr lang="da-DK" dirty="0">
                <a:solidFill>
                  <a:srgbClr val="D52F48"/>
                </a:solidFill>
                <a:latin typeface="Arial Black" panose="020B0A04020102020204" pitchFamily="34" charset="0"/>
              </a:rPr>
              <a:t>Skadesforebyggende træning</a:t>
            </a:r>
          </a:p>
        </p:txBody>
      </p:sp>
      <p:sp>
        <p:nvSpPr>
          <p:cNvPr id="12" name="Pladsholder til indhold 11">
            <a:extLst>
              <a:ext uri="{FF2B5EF4-FFF2-40B4-BE49-F238E27FC236}">
                <a16:creationId xmlns:a16="http://schemas.microsoft.com/office/drawing/2014/main" id="{EF7BEA9E-237D-438E-810C-B5A1977B5F37}"/>
              </a:ext>
            </a:extLst>
          </p:cNvPr>
          <p:cNvSpPr>
            <a:spLocks noGrp="1"/>
          </p:cNvSpPr>
          <p:nvPr>
            <p:ph idx="1"/>
          </p:nvPr>
        </p:nvSpPr>
        <p:spPr/>
        <p:txBody>
          <a:bodyPr/>
          <a:lstStyle/>
          <a:p>
            <a:r>
              <a:rPr lang="en-US" dirty="0">
                <a:solidFill>
                  <a:srgbClr val="333333"/>
                </a:solidFill>
              </a:rPr>
              <a:t>Der er </a:t>
            </a:r>
            <a:r>
              <a:rPr lang="en-US" dirty="0" err="1">
                <a:solidFill>
                  <a:srgbClr val="333333"/>
                </a:solidFill>
              </a:rPr>
              <a:t>lavet</a:t>
            </a:r>
            <a:r>
              <a:rPr lang="en-US" dirty="0">
                <a:solidFill>
                  <a:srgbClr val="333333"/>
                </a:solidFill>
              </a:rPr>
              <a:t> </a:t>
            </a:r>
            <a:r>
              <a:rPr lang="en-US" dirty="0" err="1">
                <a:solidFill>
                  <a:srgbClr val="333333"/>
                </a:solidFill>
              </a:rPr>
              <a:t>skadesforebyggende</a:t>
            </a:r>
            <a:r>
              <a:rPr lang="en-US" dirty="0">
                <a:solidFill>
                  <a:srgbClr val="333333"/>
                </a:solidFill>
              </a:rPr>
              <a:t> </a:t>
            </a:r>
            <a:r>
              <a:rPr lang="en-US" dirty="0" err="1">
                <a:solidFill>
                  <a:srgbClr val="333333"/>
                </a:solidFill>
              </a:rPr>
              <a:t>træningsprogrammer</a:t>
            </a:r>
            <a:r>
              <a:rPr lang="en-US" dirty="0">
                <a:solidFill>
                  <a:srgbClr val="333333"/>
                </a:solidFill>
              </a:rPr>
              <a:t> </a:t>
            </a:r>
            <a:r>
              <a:rPr lang="en-US" dirty="0" err="1">
                <a:solidFill>
                  <a:srgbClr val="333333"/>
                </a:solidFill>
              </a:rPr>
              <a:t>til</a:t>
            </a:r>
            <a:r>
              <a:rPr lang="en-US" dirty="0">
                <a:solidFill>
                  <a:srgbClr val="333333"/>
                </a:solidFill>
              </a:rPr>
              <a:t> </a:t>
            </a:r>
            <a:r>
              <a:rPr lang="en-US" dirty="0" err="1">
                <a:solidFill>
                  <a:srgbClr val="333333"/>
                </a:solidFill>
              </a:rPr>
              <a:t>forskellige</a:t>
            </a:r>
            <a:r>
              <a:rPr lang="en-US" dirty="0">
                <a:solidFill>
                  <a:srgbClr val="333333"/>
                </a:solidFill>
              </a:rPr>
              <a:t> </a:t>
            </a:r>
            <a:r>
              <a:rPr lang="en-US" dirty="0" err="1">
                <a:solidFill>
                  <a:srgbClr val="333333"/>
                </a:solidFill>
              </a:rPr>
              <a:t>sportsgrene</a:t>
            </a:r>
            <a:r>
              <a:rPr lang="en-US" dirty="0">
                <a:solidFill>
                  <a:srgbClr val="333333"/>
                </a:solidFill>
              </a:rPr>
              <a:t>, </a:t>
            </a:r>
            <a:r>
              <a:rPr lang="en-US" dirty="0" err="1">
                <a:solidFill>
                  <a:srgbClr val="333333"/>
                </a:solidFill>
              </a:rPr>
              <a:t>hvor</a:t>
            </a:r>
            <a:r>
              <a:rPr lang="en-US" dirty="0">
                <a:solidFill>
                  <a:srgbClr val="333333"/>
                </a:solidFill>
              </a:rPr>
              <a:t> der er </a:t>
            </a:r>
            <a:r>
              <a:rPr lang="en-US" dirty="0" err="1">
                <a:solidFill>
                  <a:srgbClr val="333333"/>
                </a:solidFill>
              </a:rPr>
              <a:t>påvist</a:t>
            </a:r>
            <a:r>
              <a:rPr lang="en-US" dirty="0">
                <a:solidFill>
                  <a:srgbClr val="333333"/>
                </a:solidFill>
              </a:rPr>
              <a:t> </a:t>
            </a:r>
            <a:r>
              <a:rPr lang="en-US" dirty="0" err="1">
                <a:solidFill>
                  <a:srgbClr val="333333"/>
                </a:solidFill>
              </a:rPr>
              <a:t>en</a:t>
            </a:r>
            <a:r>
              <a:rPr lang="en-US" dirty="0">
                <a:solidFill>
                  <a:srgbClr val="333333"/>
                </a:solidFill>
              </a:rPr>
              <a:t> </a:t>
            </a:r>
            <a:r>
              <a:rPr lang="en-US" dirty="0" err="1">
                <a:solidFill>
                  <a:srgbClr val="333333"/>
                </a:solidFill>
              </a:rPr>
              <a:t>effekt</a:t>
            </a:r>
            <a:r>
              <a:rPr lang="en-US" dirty="0">
                <a:solidFill>
                  <a:srgbClr val="333333"/>
                </a:solidFill>
              </a:rPr>
              <a:t> </a:t>
            </a:r>
            <a:r>
              <a:rPr lang="en-US" dirty="0" err="1">
                <a:solidFill>
                  <a:srgbClr val="333333"/>
                </a:solidFill>
              </a:rPr>
              <a:t>i</a:t>
            </a:r>
            <a:r>
              <a:rPr lang="en-US" dirty="0">
                <a:solidFill>
                  <a:srgbClr val="333333"/>
                </a:solidFill>
              </a:rPr>
              <a:t> forhold </a:t>
            </a:r>
            <a:r>
              <a:rPr lang="en-US" dirty="0" err="1">
                <a:solidFill>
                  <a:srgbClr val="333333"/>
                </a:solidFill>
              </a:rPr>
              <a:t>til</a:t>
            </a:r>
            <a:r>
              <a:rPr lang="en-US" dirty="0">
                <a:solidFill>
                  <a:srgbClr val="333333"/>
                </a:solidFill>
              </a:rPr>
              <a:t> at </a:t>
            </a:r>
            <a:r>
              <a:rPr lang="en-US" dirty="0" err="1">
                <a:solidFill>
                  <a:srgbClr val="333333"/>
                </a:solidFill>
              </a:rPr>
              <a:t>nedsætte</a:t>
            </a:r>
            <a:r>
              <a:rPr lang="en-US" dirty="0">
                <a:solidFill>
                  <a:srgbClr val="333333"/>
                </a:solidFill>
              </a:rPr>
              <a:t> </a:t>
            </a:r>
            <a:r>
              <a:rPr lang="en-US" dirty="0" err="1">
                <a:solidFill>
                  <a:srgbClr val="333333"/>
                </a:solidFill>
              </a:rPr>
              <a:t>skadesrisikoen</a:t>
            </a:r>
            <a:r>
              <a:rPr lang="en-US" dirty="0">
                <a:solidFill>
                  <a:srgbClr val="333333"/>
                </a:solidFill>
              </a:rPr>
              <a:t>.</a:t>
            </a:r>
          </a:p>
          <a:p>
            <a:r>
              <a:rPr lang="da-DK" dirty="0"/>
              <a:t>For at et skadesforebyggende program har en effekt, kræver det at man udfører det!</a:t>
            </a:r>
          </a:p>
          <a:p>
            <a:r>
              <a:rPr lang="da-DK" dirty="0"/>
              <a:t>Øvelserne skal udføres mindst 2 gange pr. uge.</a:t>
            </a:r>
          </a:p>
        </p:txBody>
      </p:sp>
    </p:spTree>
    <p:extLst>
      <p:ext uri="{BB962C8B-B14F-4D97-AF65-F5344CB8AC3E}">
        <p14:creationId xmlns:p14="http://schemas.microsoft.com/office/powerpoint/2010/main" val="17033225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F6B0368-979F-4A4A-B412-18B3C43F6EFF}"/>
              </a:ext>
            </a:extLst>
          </p:cNvPr>
          <p:cNvSpPr txBox="1"/>
          <p:nvPr/>
        </p:nvSpPr>
        <p:spPr>
          <a:xfrm>
            <a:off x="453813" y="6437406"/>
            <a:ext cx="11284374" cy="186486"/>
          </a:xfrm>
          <a:prstGeom prst="rect">
            <a:avLst/>
          </a:prstGeom>
          <a:noFill/>
        </p:spPr>
        <p:txBody>
          <a:bodyPr wrap="square" lIns="108000" rtlCol="0">
            <a:spAutoFit/>
          </a:bodyPr>
          <a:lstStyle/>
          <a:p>
            <a:pPr algn="ctr">
              <a:lnSpc>
                <a:spcPct val="200000"/>
              </a:lnSpc>
            </a:pPr>
            <a:r>
              <a:rPr lang="da-DK" sz="800" b="1" dirty="0">
                <a:solidFill>
                  <a:schemeClr val="bg1">
                    <a:lumMod val="85000"/>
                  </a:schemeClr>
                </a:solidFill>
                <a:latin typeface="Arial" panose="020B0604020202020204" pitchFamily="34" charset="0"/>
                <a:cs typeface="Arial" panose="020B0604020202020204" pitchFamily="34" charset="0"/>
              </a:rPr>
              <a:t>TEAM DANMARK</a:t>
            </a:r>
          </a:p>
        </p:txBody>
      </p:sp>
      <p:sp>
        <p:nvSpPr>
          <p:cNvPr id="2" name="Titel 1">
            <a:extLst>
              <a:ext uri="{FF2B5EF4-FFF2-40B4-BE49-F238E27FC236}">
                <a16:creationId xmlns:a16="http://schemas.microsoft.com/office/drawing/2014/main" id="{0070394E-F4DF-4D2F-AA4E-77ADE59B70D8}"/>
              </a:ext>
            </a:extLst>
          </p:cNvPr>
          <p:cNvSpPr>
            <a:spLocks noGrp="1"/>
          </p:cNvSpPr>
          <p:nvPr>
            <p:ph type="title"/>
          </p:nvPr>
        </p:nvSpPr>
        <p:spPr/>
        <p:txBody>
          <a:bodyPr/>
          <a:lstStyle/>
          <a:p>
            <a:r>
              <a:rPr lang="da-DK" dirty="0">
                <a:solidFill>
                  <a:srgbClr val="D52F48"/>
                </a:solidFill>
                <a:latin typeface="Arial Black" panose="020B0A04020102020204" pitchFamily="34" charset="0"/>
              </a:rPr>
              <a:t>Skadesforebyggende træning</a:t>
            </a:r>
          </a:p>
        </p:txBody>
      </p:sp>
      <p:sp>
        <p:nvSpPr>
          <p:cNvPr id="3" name="Pladsholder til indhold 2">
            <a:extLst>
              <a:ext uri="{FF2B5EF4-FFF2-40B4-BE49-F238E27FC236}">
                <a16:creationId xmlns:a16="http://schemas.microsoft.com/office/drawing/2014/main" id="{B5D1180F-DEFE-45D3-B5E4-4ABDF89031D6}"/>
              </a:ext>
            </a:extLst>
          </p:cNvPr>
          <p:cNvSpPr>
            <a:spLocks noGrp="1"/>
          </p:cNvSpPr>
          <p:nvPr>
            <p:ph idx="1"/>
          </p:nvPr>
        </p:nvSpPr>
        <p:spPr/>
        <p:txBody>
          <a:bodyPr>
            <a:normAutofit/>
          </a:bodyPr>
          <a:lstStyle/>
          <a:p>
            <a:pPr>
              <a:lnSpc>
                <a:spcPct val="125000"/>
              </a:lnSpc>
            </a:pPr>
            <a:r>
              <a:rPr lang="da-DK" dirty="0"/>
              <a:t>Det har konsekvenser på kort og lang sigt at være skadet, og skadesforebyggende træning reducerer skadesrisikoen og kan samtidig fremme de sportslige præstationer</a:t>
            </a:r>
            <a:endParaRPr lang="en-US" dirty="0">
              <a:solidFill>
                <a:srgbClr val="333333"/>
              </a:solidFill>
            </a:endParaRPr>
          </a:p>
          <a:p>
            <a:pPr>
              <a:lnSpc>
                <a:spcPct val="125000"/>
              </a:lnSpc>
            </a:pPr>
            <a:r>
              <a:rPr lang="en-US" dirty="0" err="1">
                <a:solidFill>
                  <a:srgbClr val="333333"/>
                </a:solidFill>
              </a:rPr>
              <a:t>En</a:t>
            </a:r>
            <a:r>
              <a:rPr lang="en-US" dirty="0">
                <a:solidFill>
                  <a:srgbClr val="333333"/>
                </a:solidFill>
              </a:rPr>
              <a:t> del </a:t>
            </a:r>
            <a:r>
              <a:rPr lang="en-US" dirty="0" err="1">
                <a:solidFill>
                  <a:srgbClr val="333333"/>
                </a:solidFill>
              </a:rPr>
              <a:t>af</a:t>
            </a:r>
            <a:r>
              <a:rPr lang="en-US" dirty="0">
                <a:solidFill>
                  <a:srgbClr val="333333"/>
                </a:solidFill>
              </a:rPr>
              <a:t> </a:t>
            </a:r>
            <a:r>
              <a:rPr lang="en-US" dirty="0" err="1">
                <a:solidFill>
                  <a:srgbClr val="333333"/>
                </a:solidFill>
              </a:rPr>
              <a:t>opvarmningen</a:t>
            </a:r>
            <a:r>
              <a:rPr lang="en-US" dirty="0">
                <a:solidFill>
                  <a:srgbClr val="333333"/>
                </a:solidFill>
              </a:rPr>
              <a:t> </a:t>
            </a:r>
            <a:r>
              <a:rPr lang="en-US" dirty="0" err="1">
                <a:solidFill>
                  <a:srgbClr val="333333"/>
                </a:solidFill>
              </a:rPr>
              <a:t>bør</a:t>
            </a:r>
            <a:r>
              <a:rPr lang="en-US" dirty="0">
                <a:solidFill>
                  <a:srgbClr val="333333"/>
                </a:solidFill>
              </a:rPr>
              <a:t> </a:t>
            </a:r>
            <a:r>
              <a:rPr lang="en-US" dirty="0" err="1">
                <a:solidFill>
                  <a:srgbClr val="333333"/>
                </a:solidFill>
              </a:rPr>
              <a:t>inkludere</a:t>
            </a:r>
            <a:r>
              <a:rPr lang="en-US" dirty="0">
                <a:solidFill>
                  <a:srgbClr val="333333"/>
                </a:solidFill>
              </a:rPr>
              <a:t> </a:t>
            </a:r>
            <a:r>
              <a:rPr lang="en-US" dirty="0" err="1">
                <a:solidFill>
                  <a:srgbClr val="333333"/>
                </a:solidFill>
              </a:rPr>
              <a:t>nogle</a:t>
            </a:r>
            <a:r>
              <a:rPr lang="en-US" dirty="0">
                <a:solidFill>
                  <a:srgbClr val="333333"/>
                </a:solidFill>
              </a:rPr>
              <a:t> </a:t>
            </a:r>
            <a:r>
              <a:rPr lang="en-US" dirty="0" err="1">
                <a:solidFill>
                  <a:srgbClr val="333333"/>
                </a:solidFill>
              </a:rPr>
              <a:t>af</a:t>
            </a:r>
            <a:r>
              <a:rPr lang="en-US" dirty="0">
                <a:solidFill>
                  <a:srgbClr val="333333"/>
                </a:solidFill>
              </a:rPr>
              <a:t> de </a:t>
            </a:r>
            <a:r>
              <a:rPr lang="en-US" dirty="0" err="1">
                <a:solidFill>
                  <a:srgbClr val="333333"/>
                </a:solidFill>
              </a:rPr>
              <a:t>skadesforebyggende</a:t>
            </a:r>
            <a:r>
              <a:rPr lang="en-US" dirty="0">
                <a:solidFill>
                  <a:srgbClr val="333333"/>
                </a:solidFill>
              </a:rPr>
              <a:t> </a:t>
            </a:r>
            <a:r>
              <a:rPr lang="en-US" dirty="0" err="1">
                <a:solidFill>
                  <a:srgbClr val="333333"/>
                </a:solidFill>
              </a:rPr>
              <a:t>øvelser</a:t>
            </a:r>
            <a:r>
              <a:rPr lang="en-US" dirty="0">
                <a:solidFill>
                  <a:srgbClr val="333333"/>
                </a:solidFill>
              </a:rPr>
              <a:t>.</a:t>
            </a:r>
          </a:p>
          <a:p>
            <a:pPr>
              <a:lnSpc>
                <a:spcPct val="125000"/>
              </a:lnSpc>
            </a:pPr>
            <a:r>
              <a:rPr lang="en-US" dirty="0">
                <a:solidFill>
                  <a:srgbClr val="333333"/>
                </a:solidFill>
              </a:rPr>
              <a:t>Du </a:t>
            </a:r>
            <a:r>
              <a:rPr lang="en-US" dirty="0" err="1">
                <a:solidFill>
                  <a:srgbClr val="333333"/>
                </a:solidFill>
              </a:rPr>
              <a:t>kan</a:t>
            </a:r>
            <a:r>
              <a:rPr lang="en-US" dirty="0">
                <a:solidFill>
                  <a:srgbClr val="333333"/>
                </a:solidFill>
              </a:rPr>
              <a:t> </a:t>
            </a:r>
            <a:r>
              <a:rPr lang="en-US" dirty="0" err="1">
                <a:solidFill>
                  <a:srgbClr val="333333"/>
                </a:solidFill>
              </a:rPr>
              <a:t>også</a:t>
            </a:r>
            <a:r>
              <a:rPr lang="en-US" dirty="0">
                <a:solidFill>
                  <a:srgbClr val="333333"/>
                </a:solidFill>
              </a:rPr>
              <a:t> </a:t>
            </a:r>
            <a:r>
              <a:rPr lang="en-US" dirty="0" err="1">
                <a:solidFill>
                  <a:srgbClr val="333333"/>
                </a:solidFill>
              </a:rPr>
              <a:t>vælge</a:t>
            </a:r>
            <a:r>
              <a:rPr lang="en-US" dirty="0">
                <a:solidFill>
                  <a:srgbClr val="333333"/>
                </a:solidFill>
              </a:rPr>
              <a:t> at </a:t>
            </a:r>
            <a:r>
              <a:rPr lang="en-US" dirty="0" err="1">
                <a:solidFill>
                  <a:srgbClr val="333333"/>
                </a:solidFill>
              </a:rPr>
              <a:t>kalde</a:t>
            </a:r>
            <a:r>
              <a:rPr lang="en-US" dirty="0">
                <a:solidFill>
                  <a:srgbClr val="333333"/>
                </a:solidFill>
              </a:rPr>
              <a:t> </a:t>
            </a:r>
            <a:r>
              <a:rPr lang="en-US" dirty="0" err="1">
                <a:solidFill>
                  <a:srgbClr val="333333"/>
                </a:solidFill>
              </a:rPr>
              <a:t>øvelserne</a:t>
            </a:r>
            <a:r>
              <a:rPr lang="en-US" dirty="0">
                <a:solidFill>
                  <a:srgbClr val="333333"/>
                </a:solidFill>
              </a:rPr>
              <a:t> for </a:t>
            </a:r>
            <a:r>
              <a:rPr lang="en-US" dirty="0" err="1">
                <a:solidFill>
                  <a:srgbClr val="333333"/>
                </a:solidFill>
              </a:rPr>
              <a:t>performanceoptimerende</a:t>
            </a:r>
            <a:r>
              <a:rPr lang="en-US" dirty="0">
                <a:solidFill>
                  <a:srgbClr val="333333"/>
                </a:solidFill>
              </a:rPr>
              <a:t> </a:t>
            </a:r>
            <a:r>
              <a:rPr lang="en-US" dirty="0" err="1">
                <a:solidFill>
                  <a:srgbClr val="333333"/>
                </a:solidFill>
              </a:rPr>
              <a:t>øvelser</a:t>
            </a:r>
            <a:r>
              <a:rPr lang="en-US" dirty="0">
                <a:solidFill>
                  <a:srgbClr val="333333"/>
                </a:solidFill>
              </a:rPr>
              <a:t>, da de </a:t>
            </a:r>
            <a:r>
              <a:rPr lang="en-US" dirty="0" err="1">
                <a:solidFill>
                  <a:srgbClr val="333333"/>
                </a:solidFill>
              </a:rPr>
              <a:t>ofte</a:t>
            </a:r>
            <a:r>
              <a:rPr lang="en-US" dirty="0">
                <a:solidFill>
                  <a:srgbClr val="333333"/>
                </a:solidFill>
              </a:rPr>
              <a:t> </a:t>
            </a:r>
            <a:r>
              <a:rPr lang="en-US" dirty="0" err="1">
                <a:solidFill>
                  <a:srgbClr val="333333"/>
                </a:solidFill>
              </a:rPr>
              <a:t>også</a:t>
            </a:r>
            <a:r>
              <a:rPr lang="en-US" dirty="0">
                <a:solidFill>
                  <a:srgbClr val="333333"/>
                </a:solidFill>
              </a:rPr>
              <a:t> </a:t>
            </a:r>
            <a:r>
              <a:rPr lang="en-US" dirty="0" err="1">
                <a:solidFill>
                  <a:srgbClr val="333333"/>
                </a:solidFill>
              </a:rPr>
              <a:t>øger</a:t>
            </a:r>
            <a:r>
              <a:rPr lang="en-US" dirty="0">
                <a:solidFill>
                  <a:srgbClr val="333333"/>
                </a:solidFill>
              </a:rPr>
              <a:t> din performance. </a:t>
            </a:r>
            <a:r>
              <a:rPr lang="en-US" dirty="0" err="1">
                <a:solidFill>
                  <a:srgbClr val="333333"/>
                </a:solidFill>
              </a:rPr>
              <a:t>På</a:t>
            </a:r>
            <a:r>
              <a:rPr lang="en-US" dirty="0">
                <a:solidFill>
                  <a:srgbClr val="333333"/>
                </a:solidFill>
              </a:rPr>
              <a:t> den </a:t>
            </a:r>
            <a:r>
              <a:rPr lang="en-US" dirty="0" err="1">
                <a:solidFill>
                  <a:srgbClr val="333333"/>
                </a:solidFill>
              </a:rPr>
              <a:t>lange</a:t>
            </a:r>
            <a:r>
              <a:rPr lang="en-US" dirty="0">
                <a:solidFill>
                  <a:srgbClr val="333333"/>
                </a:solidFill>
              </a:rPr>
              <a:t> bane </a:t>
            </a:r>
            <a:r>
              <a:rPr lang="en-US" dirty="0" err="1">
                <a:solidFill>
                  <a:srgbClr val="333333"/>
                </a:solidFill>
              </a:rPr>
              <a:t>øger</a:t>
            </a:r>
            <a:r>
              <a:rPr lang="en-US" dirty="0">
                <a:solidFill>
                  <a:srgbClr val="333333"/>
                </a:solidFill>
              </a:rPr>
              <a:t> de </a:t>
            </a:r>
            <a:r>
              <a:rPr lang="en-US" dirty="0" err="1">
                <a:solidFill>
                  <a:srgbClr val="333333"/>
                </a:solidFill>
              </a:rPr>
              <a:t>også</a:t>
            </a:r>
            <a:r>
              <a:rPr lang="en-US" dirty="0">
                <a:solidFill>
                  <a:srgbClr val="333333"/>
                </a:solidFill>
              </a:rPr>
              <a:t> din performance </a:t>
            </a:r>
            <a:r>
              <a:rPr lang="en-US" dirty="0" err="1">
                <a:solidFill>
                  <a:srgbClr val="333333"/>
                </a:solidFill>
              </a:rPr>
              <a:t>ved</a:t>
            </a:r>
            <a:r>
              <a:rPr lang="en-US" dirty="0">
                <a:solidFill>
                  <a:srgbClr val="333333"/>
                </a:solidFill>
              </a:rPr>
              <a:t> at </a:t>
            </a:r>
            <a:r>
              <a:rPr lang="en-US" dirty="0" err="1">
                <a:solidFill>
                  <a:srgbClr val="333333"/>
                </a:solidFill>
              </a:rPr>
              <a:t>være</a:t>
            </a:r>
            <a:r>
              <a:rPr lang="en-US" dirty="0">
                <a:solidFill>
                  <a:srgbClr val="333333"/>
                </a:solidFill>
              </a:rPr>
              <a:t> </a:t>
            </a:r>
            <a:r>
              <a:rPr lang="en-US" dirty="0" err="1">
                <a:solidFill>
                  <a:srgbClr val="333333"/>
                </a:solidFill>
              </a:rPr>
              <a:t>skadesfri</a:t>
            </a:r>
            <a:r>
              <a:rPr lang="en-US" dirty="0">
                <a:solidFill>
                  <a:srgbClr val="333333"/>
                </a:solidFill>
              </a:rPr>
              <a:t> </a:t>
            </a:r>
            <a:r>
              <a:rPr lang="en-US" dirty="0">
                <a:solidFill>
                  <a:srgbClr val="333333"/>
                </a:solidFill>
                <a:sym typeface="Wingdings" panose="05000000000000000000" pitchFamily="2" charset="2"/>
              </a:rPr>
              <a:t></a:t>
            </a:r>
            <a:endParaRPr lang="en-US" dirty="0">
              <a:solidFill>
                <a:srgbClr val="333333"/>
              </a:solidFill>
            </a:endParaRPr>
          </a:p>
        </p:txBody>
      </p:sp>
    </p:spTree>
    <p:extLst>
      <p:ext uri="{BB962C8B-B14F-4D97-AF65-F5344CB8AC3E}">
        <p14:creationId xmlns:p14="http://schemas.microsoft.com/office/powerpoint/2010/main" val="40985494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F6B0368-979F-4A4A-B412-18B3C43F6EFF}"/>
              </a:ext>
            </a:extLst>
          </p:cNvPr>
          <p:cNvSpPr txBox="1"/>
          <p:nvPr/>
        </p:nvSpPr>
        <p:spPr>
          <a:xfrm>
            <a:off x="453813" y="6437406"/>
            <a:ext cx="11284374" cy="186486"/>
          </a:xfrm>
          <a:prstGeom prst="rect">
            <a:avLst/>
          </a:prstGeom>
          <a:noFill/>
        </p:spPr>
        <p:txBody>
          <a:bodyPr wrap="square" lIns="108000" rtlCol="0">
            <a:spAutoFit/>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kumimoji="0" lang="da-DK" sz="800" b="1" i="0" u="none" strike="noStrike" kern="1200" cap="none" spc="0" normalizeH="0" baseline="0" noProof="0" dirty="0">
                <a:ln>
                  <a:noFill/>
                </a:ln>
                <a:solidFill>
                  <a:prstClr val="white">
                    <a:lumMod val="85000"/>
                  </a:prstClr>
                </a:solidFill>
                <a:effectLst/>
                <a:uLnTx/>
                <a:uFillTx/>
                <a:latin typeface="Arial" panose="020B0604020202020204" pitchFamily="34" charset="0"/>
                <a:ea typeface="+mn-ea"/>
                <a:cs typeface="Arial" panose="020B0604020202020204" pitchFamily="34" charset="0"/>
              </a:rPr>
              <a:t>TEAM DANMARK</a:t>
            </a:r>
          </a:p>
        </p:txBody>
      </p:sp>
      <p:sp>
        <p:nvSpPr>
          <p:cNvPr id="2" name="Titel 1">
            <a:extLst>
              <a:ext uri="{FF2B5EF4-FFF2-40B4-BE49-F238E27FC236}">
                <a16:creationId xmlns:a16="http://schemas.microsoft.com/office/drawing/2014/main" id="{8F0BA3E5-CE6E-4275-873E-E315EF681081}"/>
              </a:ext>
            </a:extLst>
          </p:cNvPr>
          <p:cNvSpPr>
            <a:spLocks noGrp="1"/>
          </p:cNvSpPr>
          <p:nvPr>
            <p:ph type="title"/>
          </p:nvPr>
        </p:nvSpPr>
        <p:spPr>
          <a:xfrm>
            <a:off x="838200" y="484498"/>
            <a:ext cx="10515600" cy="1325563"/>
          </a:xfrm>
        </p:spPr>
        <p:txBody>
          <a:bodyPr/>
          <a:lstStyle/>
          <a:p>
            <a:r>
              <a:rPr lang="da-DK" dirty="0">
                <a:solidFill>
                  <a:srgbClr val="DC2B4B"/>
                </a:solidFill>
                <a:latin typeface="Arial Black" panose="020B0A04020102020204" pitchFamily="34" charset="0"/>
              </a:rPr>
              <a:t>Skadesforebyggende træning</a:t>
            </a:r>
            <a:br>
              <a:rPr lang="da-DK" dirty="0">
                <a:solidFill>
                  <a:srgbClr val="DC2B4B"/>
                </a:solidFill>
                <a:latin typeface="Arial Black" panose="020B0A04020102020204" pitchFamily="34" charset="0"/>
              </a:rPr>
            </a:br>
            <a:r>
              <a:rPr lang="da-DK" dirty="0">
                <a:solidFill>
                  <a:srgbClr val="DC2B4B"/>
                </a:solidFill>
                <a:latin typeface="Arial Black" panose="020B0A04020102020204" pitchFamily="34" charset="0"/>
              </a:rPr>
              <a:t>Fodbold</a:t>
            </a:r>
          </a:p>
        </p:txBody>
      </p:sp>
      <p:sp>
        <p:nvSpPr>
          <p:cNvPr id="3" name="Pladsholder til indhold 2">
            <a:extLst>
              <a:ext uri="{FF2B5EF4-FFF2-40B4-BE49-F238E27FC236}">
                <a16:creationId xmlns:a16="http://schemas.microsoft.com/office/drawing/2014/main" id="{6C1B9618-D4EC-41C8-9C01-201A436D81CC}"/>
              </a:ext>
            </a:extLst>
          </p:cNvPr>
          <p:cNvSpPr>
            <a:spLocks noGrp="1"/>
          </p:cNvSpPr>
          <p:nvPr>
            <p:ph idx="1"/>
          </p:nvPr>
        </p:nvSpPr>
        <p:spPr>
          <a:xfrm>
            <a:off x="838201" y="2007909"/>
            <a:ext cx="4798670" cy="4169054"/>
          </a:xfrm>
        </p:spPr>
        <p:txBody>
          <a:bodyPr>
            <a:normAutofit fontScale="92500" lnSpcReduction="20000"/>
          </a:bodyPr>
          <a:lstStyle/>
          <a:p>
            <a:pPr>
              <a:lnSpc>
                <a:spcPct val="125000"/>
              </a:lnSpc>
            </a:pPr>
            <a:r>
              <a:rPr lang="da-DK" b="0" i="0" dirty="0">
                <a:solidFill>
                  <a:srgbClr val="333333"/>
                </a:solidFill>
                <a:effectLst/>
              </a:rPr>
              <a:t>FIFA 11+ er et komplet skadesforebyggende opvarmningsprogram, som reducerer fodboldskader med op til 60%.</a:t>
            </a:r>
          </a:p>
          <a:p>
            <a:pPr>
              <a:lnSpc>
                <a:spcPct val="125000"/>
              </a:lnSpc>
            </a:pPr>
            <a:r>
              <a:rPr lang="da-DK" dirty="0">
                <a:solidFill>
                  <a:srgbClr val="333333"/>
                </a:solidFill>
              </a:rPr>
              <a:t>Programmet</a:t>
            </a:r>
            <a:r>
              <a:rPr lang="da-DK" b="0" i="0" dirty="0">
                <a:solidFill>
                  <a:srgbClr val="333333"/>
                </a:solidFill>
                <a:effectLst/>
              </a:rPr>
              <a:t> består af 3 dele med i alt 15 øvelser. </a:t>
            </a:r>
            <a:r>
              <a:rPr lang="da-DK" dirty="0">
                <a:solidFill>
                  <a:srgbClr val="333333"/>
                </a:solidFill>
              </a:rPr>
              <a:t>De</a:t>
            </a:r>
            <a:r>
              <a:rPr lang="da-DK" b="0" i="0" dirty="0">
                <a:solidFill>
                  <a:srgbClr val="333333"/>
                </a:solidFill>
                <a:effectLst/>
              </a:rPr>
              <a:t>t tager ca. 20 min. at udføre og skal udføres i den angivne rækkefølge i starten af en træningssession.</a:t>
            </a:r>
            <a:br>
              <a:rPr lang="da-DK" dirty="0"/>
            </a:br>
            <a:endParaRPr lang="da-DK" dirty="0"/>
          </a:p>
        </p:txBody>
      </p:sp>
      <p:pic>
        <p:nvPicPr>
          <p:cNvPr id="5" name="Billede 4" descr="Et billede, der indeholder person, sport&#10;&#10;Automatisk genereret beskrivelse">
            <a:extLst>
              <a:ext uri="{FF2B5EF4-FFF2-40B4-BE49-F238E27FC236}">
                <a16:creationId xmlns:a16="http://schemas.microsoft.com/office/drawing/2014/main" id="{D1D99245-4ACE-4ABA-BE78-1D1D8F4E86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32771" y="2070504"/>
            <a:ext cx="5505416" cy="3868909"/>
          </a:xfrm>
          <a:prstGeom prst="rect">
            <a:avLst/>
          </a:prstGeom>
        </p:spPr>
      </p:pic>
    </p:spTree>
    <p:extLst>
      <p:ext uri="{BB962C8B-B14F-4D97-AF65-F5344CB8AC3E}">
        <p14:creationId xmlns:p14="http://schemas.microsoft.com/office/powerpoint/2010/main" val="30847511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F6B0368-979F-4A4A-B412-18B3C43F6EFF}"/>
              </a:ext>
            </a:extLst>
          </p:cNvPr>
          <p:cNvSpPr txBox="1"/>
          <p:nvPr/>
        </p:nvSpPr>
        <p:spPr>
          <a:xfrm>
            <a:off x="453813" y="6437406"/>
            <a:ext cx="11284374" cy="186486"/>
          </a:xfrm>
          <a:prstGeom prst="rect">
            <a:avLst/>
          </a:prstGeom>
          <a:noFill/>
        </p:spPr>
        <p:txBody>
          <a:bodyPr wrap="square" lIns="108000" rtlCol="0">
            <a:spAutoFit/>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kumimoji="0" lang="da-DK" sz="800" b="1" i="0" u="none" strike="noStrike" kern="1200" cap="none" spc="0" normalizeH="0" baseline="0" noProof="0" dirty="0">
                <a:ln>
                  <a:noFill/>
                </a:ln>
                <a:solidFill>
                  <a:prstClr val="white">
                    <a:lumMod val="85000"/>
                  </a:prstClr>
                </a:solidFill>
                <a:effectLst/>
                <a:uLnTx/>
                <a:uFillTx/>
                <a:latin typeface="Arial" panose="020B0604020202020204" pitchFamily="34" charset="0"/>
                <a:ea typeface="+mn-ea"/>
                <a:cs typeface="Arial" panose="020B0604020202020204" pitchFamily="34" charset="0"/>
              </a:rPr>
              <a:t>TEAM DANMARK</a:t>
            </a:r>
          </a:p>
        </p:txBody>
      </p:sp>
      <p:sp>
        <p:nvSpPr>
          <p:cNvPr id="2" name="Titel 1">
            <a:extLst>
              <a:ext uri="{FF2B5EF4-FFF2-40B4-BE49-F238E27FC236}">
                <a16:creationId xmlns:a16="http://schemas.microsoft.com/office/drawing/2014/main" id="{8F0BA3E5-CE6E-4275-873E-E315EF681081}"/>
              </a:ext>
            </a:extLst>
          </p:cNvPr>
          <p:cNvSpPr>
            <a:spLocks noGrp="1"/>
          </p:cNvSpPr>
          <p:nvPr>
            <p:ph type="title"/>
          </p:nvPr>
        </p:nvSpPr>
        <p:spPr>
          <a:xfrm>
            <a:off x="838200" y="484498"/>
            <a:ext cx="10515600" cy="1325563"/>
          </a:xfrm>
        </p:spPr>
        <p:txBody>
          <a:bodyPr/>
          <a:lstStyle/>
          <a:p>
            <a:r>
              <a:rPr lang="da-DK" dirty="0">
                <a:solidFill>
                  <a:srgbClr val="DC2B4B"/>
                </a:solidFill>
                <a:latin typeface="Arial Black" panose="020B0A04020102020204" pitchFamily="34" charset="0"/>
              </a:rPr>
              <a:t>Skadesforebyggende træning</a:t>
            </a:r>
            <a:br>
              <a:rPr lang="da-DK" dirty="0">
                <a:solidFill>
                  <a:srgbClr val="DC2B4B"/>
                </a:solidFill>
                <a:latin typeface="Arial Black" panose="020B0A04020102020204" pitchFamily="34" charset="0"/>
              </a:rPr>
            </a:br>
            <a:r>
              <a:rPr lang="da-DK" dirty="0">
                <a:solidFill>
                  <a:srgbClr val="DC2B4B"/>
                </a:solidFill>
                <a:latin typeface="Arial Black" panose="020B0A04020102020204" pitchFamily="34" charset="0"/>
              </a:rPr>
              <a:t>Fodbold</a:t>
            </a:r>
          </a:p>
        </p:txBody>
      </p:sp>
      <p:sp>
        <p:nvSpPr>
          <p:cNvPr id="3" name="Pladsholder til indhold 2">
            <a:extLst>
              <a:ext uri="{FF2B5EF4-FFF2-40B4-BE49-F238E27FC236}">
                <a16:creationId xmlns:a16="http://schemas.microsoft.com/office/drawing/2014/main" id="{6C1B9618-D4EC-41C8-9C01-201A436D81CC}"/>
              </a:ext>
            </a:extLst>
          </p:cNvPr>
          <p:cNvSpPr>
            <a:spLocks noGrp="1"/>
          </p:cNvSpPr>
          <p:nvPr>
            <p:ph idx="1"/>
          </p:nvPr>
        </p:nvSpPr>
        <p:spPr>
          <a:xfrm>
            <a:off x="838200" y="2007909"/>
            <a:ext cx="10515600" cy="4169054"/>
          </a:xfrm>
        </p:spPr>
        <p:txBody>
          <a:bodyPr>
            <a:normAutofit/>
          </a:bodyPr>
          <a:lstStyle/>
          <a:p>
            <a:r>
              <a:rPr lang="da-DK" b="0" i="0" dirty="0">
                <a:solidFill>
                  <a:srgbClr val="333333"/>
                </a:solidFill>
                <a:effectLst/>
              </a:rPr>
              <a:t>Del 1 består af 6 løbeøvelser af lav intensitet. </a:t>
            </a:r>
          </a:p>
          <a:p>
            <a:r>
              <a:rPr lang="da-DK" b="0" i="0" dirty="0">
                <a:solidFill>
                  <a:srgbClr val="333333"/>
                </a:solidFill>
                <a:effectLst/>
              </a:rPr>
              <a:t>Del 2 består af 6 øvelser, som hver kan progredieres i 3 grader efter spillernes niveau. </a:t>
            </a:r>
          </a:p>
          <a:p>
            <a:r>
              <a:rPr lang="da-DK" b="0" i="0" dirty="0">
                <a:solidFill>
                  <a:srgbClr val="333333"/>
                </a:solidFill>
                <a:effectLst/>
              </a:rPr>
              <a:t>Øvelserne har fokus på styrke af core og underekstremiteten(UE) samt balance og </a:t>
            </a:r>
            <a:r>
              <a:rPr lang="da-DK" b="0" i="0" dirty="0" err="1">
                <a:solidFill>
                  <a:srgbClr val="333333"/>
                </a:solidFill>
                <a:effectLst/>
              </a:rPr>
              <a:t>plyometrisk</a:t>
            </a:r>
            <a:r>
              <a:rPr lang="da-DK" b="0" i="0" dirty="0">
                <a:solidFill>
                  <a:srgbClr val="333333"/>
                </a:solidFill>
                <a:effectLst/>
              </a:rPr>
              <a:t> træning. </a:t>
            </a:r>
          </a:p>
          <a:p>
            <a:r>
              <a:rPr lang="da-DK" b="0" i="0" dirty="0">
                <a:solidFill>
                  <a:srgbClr val="333333"/>
                </a:solidFill>
                <a:effectLst/>
              </a:rPr>
              <a:t>Del 3 består af 3 løbeøvelser med moderat til høj intensitet. </a:t>
            </a:r>
            <a:endParaRPr lang="da-DK" dirty="0"/>
          </a:p>
        </p:txBody>
      </p:sp>
      <p:sp>
        <p:nvSpPr>
          <p:cNvPr id="8" name="Tekstfelt 7">
            <a:extLst>
              <a:ext uri="{FF2B5EF4-FFF2-40B4-BE49-F238E27FC236}">
                <a16:creationId xmlns:a16="http://schemas.microsoft.com/office/drawing/2014/main" id="{BCE04611-6140-E69F-BCF4-FF92BB91C22F}"/>
              </a:ext>
            </a:extLst>
          </p:cNvPr>
          <p:cNvSpPr txBox="1"/>
          <p:nvPr/>
        </p:nvSpPr>
        <p:spPr>
          <a:xfrm>
            <a:off x="1085850" y="4902935"/>
            <a:ext cx="6094070" cy="400110"/>
          </a:xfrm>
          <a:prstGeom prst="rect">
            <a:avLst/>
          </a:prstGeom>
          <a:noFill/>
        </p:spPr>
        <p:txBody>
          <a:bodyPr wrap="square">
            <a:spAutoFit/>
          </a:bodyPr>
          <a:lstStyle/>
          <a:p>
            <a:pPr marL="0" indent="0">
              <a:buNone/>
            </a:pPr>
            <a:r>
              <a:rPr lang="en-US" sz="2000" dirty="0">
                <a:latin typeface="Arial" panose="020B0604020202020204" pitchFamily="34" charset="0"/>
                <a:cs typeface="Arial" panose="020B0604020202020204" pitchFamily="34" charset="0"/>
                <a:hlinkClick r:id="rId4"/>
              </a:rPr>
              <a:t>The "11+" Warm-up: Part 1 – YouTube</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830170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F6B0368-979F-4A4A-B412-18B3C43F6EFF}"/>
              </a:ext>
            </a:extLst>
          </p:cNvPr>
          <p:cNvSpPr txBox="1"/>
          <p:nvPr/>
        </p:nvSpPr>
        <p:spPr>
          <a:xfrm>
            <a:off x="453813" y="6437406"/>
            <a:ext cx="11284374" cy="186486"/>
          </a:xfrm>
          <a:prstGeom prst="rect">
            <a:avLst/>
          </a:prstGeom>
          <a:noFill/>
        </p:spPr>
        <p:txBody>
          <a:bodyPr wrap="square" lIns="108000" rtlCol="0">
            <a:spAutoFit/>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kumimoji="0" lang="da-DK" sz="800" b="1" i="0" u="none" strike="noStrike" kern="1200" cap="none" spc="0" normalizeH="0" baseline="0" noProof="0" dirty="0">
                <a:ln>
                  <a:noFill/>
                </a:ln>
                <a:solidFill>
                  <a:prstClr val="white">
                    <a:lumMod val="85000"/>
                  </a:prstClr>
                </a:solidFill>
                <a:effectLst/>
                <a:uLnTx/>
                <a:uFillTx/>
                <a:latin typeface="Arial" panose="020B0604020202020204" pitchFamily="34" charset="0"/>
                <a:ea typeface="+mn-ea"/>
                <a:cs typeface="Arial" panose="020B0604020202020204" pitchFamily="34" charset="0"/>
              </a:rPr>
              <a:t>TEAM DANMARK</a:t>
            </a:r>
          </a:p>
        </p:txBody>
      </p:sp>
      <p:sp>
        <p:nvSpPr>
          <p:cNvPr id="2" name="Titel 1">
            <a:extLst>
              <a:ext uri="{FF2B5EF4-FFF2-40B4-BE49-F238E27FC236}">
                <a16:creationId xmlns:a16="http://schemas.microsoft.com/office/drawing/2014/main" id="{8F0BA3E5-CE6E-4275-873E-E315EF681081}"/>
              </a:ext>
            </a:extLst>
          </p:cNvPr>
          <p:cNvSpPr>
            <a:spLocks noGrp="1"/>
          </p:cNvSpPr>
          <p:nvPr>
            <p:ph type="title"/>
          </p:nvPr>
        </p:nvSpPr>
        <p:spPr/>
        <p:txBody>
          <a:bodyPr/>
          <a:lstStyle/>
          <a:p>
            <a:r>
              <a:rPr lang="da-DK" dirty="0">
                <a:solidFill>
                  <a:srgbClr val="DC2B4B"/>
                </a:solidFill>
                <a:latin typeface="Arial Black" panose="020B0A04020102020204" pitchFamily="34" charset="0"/>
              </a:rPr>
              <a:t>Skadesforebyggende træning</a:t>
            </a:r>
            <a:br>
              <a:rPr lang="da-DK" dirty="0">
                <a:solidFill>
                  <a:srgbClr val="DC2B4B"/>
                </a:solidFill>
                <a:latin typeface="Arial Black" panose="020B0A04020102020204" pitchFamily="34" charset="0"/>
              </a:rPr>
            </a:br>
            <a:r>
              <a:rPr lang="da-DK" dirty="0">
                <a:solidFill>
                  <a:srgbClr val="DC2B4B"/>
                </a:solidFill>
                <a:latin typeface="Arial Black" panose="020B0A04020102020204" pitchFamily="34" charset="0"/>
              </a:rPr>
              <a:t>Skulder</a:t>
            </a:r>
          </a:p>
        </p:txBody>
      </p:sp>
      <p:sp>
        <p:nvSpPr>
          <p:cNvPr id="3" name="Pladsholder til indhold 2">
            <a:extLst>
              <a:ext uri="{FF2B5EF4-FFF2-40B4-BE49-F238E27FC236}">
                <a16:creationId xmlns:a16="http://schemas.microsoft.com/office/drawing/2014/main" id="{6C1B9618-D4EC-41C8-9C01-201A436D81CC}"/>
              </a:ext>
            </a:extLst>
          </p:cNvPr>
          <p:cNvSpPr>
            <a:spLocks noGrp="1"/>
          </p:cNvSpPr>
          <p:nvPr>
            <p:ph idx="1"/>
          </p:nvPr>
        </p:nvSpPr>
        <p:spPr/>
        <p:txBody>
          <a:bodyPr/>
          <a:lstStyle/>
          <a:p>
            <a:pPr marL="0" indent="0">
              <a:buNone/>
            </a:pPr>
            <a:r>
              <a:rPr lang="da-DK" b="1" i="1" dirty="0">
                <a:solidFill>
                  <a:srgbClr val="333333"/>
                </a:solidFill>
                <a:effectLst/>
              </a:rPr>
              <a:t>Skudklar Skulder</a:t>
            </a:r>
            <a:r>
              <a:rPr lang="da-DK" b="0" i="0" dirty="0">
                <a:solidFill>
                  <a:srgbClr val="333333"/>
                </a:solidFill>
                <a:effectLst/>
              </a:rPr>
              <a:t>, er en kampagne udarbejdet af DHF o.a. bestående af otte grundøvelser, der viser, hvordan man med enkle og effektive øvelser kan styrke skuldermuskulaturen. </a:t>
            </a:r>
            <a:endParaRPr lang="da-DK" dirty="0"/>
          </a:p>
        </p:txBody>
      </p:sp>
      <p:pic>
        <p:nvPicPr>
          <p:cNvPr id="6146" name="Picture 2" descr="SKUDKLAR SKULDER">
            <a:extLst>
              <a:ext uri="{FF2B5EF4-FFF2-40B4-BE49-F238E27FC236}">
                <a16:creationId xmlns:a16="http://schemas.microsoft.com/office/drawing/2014/main" id="{24F6A707-2674-42E9-BB36-1DD524331B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238" y="3153569"/>
            <a:ext cx="2695575" cy="1695450"/>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SKUDKLAR SKULDER">
            <a:extLst>
              <a:ext uri="{FF2B5EF4-FFF2-40B4-BE49-F238E27FC236}">
                <a16:creationId xmlns:a16="http://schemas.microsoft.com/office/drawing/2014/main" id="{90EED4C0-7886-432B-A2EC-CCA155A6BFF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21710" y="3630989"/>
            <a:ext cx="2676525" cy="1704975"/>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SKUDKLAR SKULDER">
            <a:extLst>
              <a:ext uri="{FF2B5EF4-FFF2-40B4-BE49-F238E27FC236}">
                <a16:creationId xmlns:a16="http://schemas.microsoft.com/office/drawing/2014/main" id="{7981BB90-1D73-4004-B8AC-2DFEBB7F8A3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39710" y="3153569"/>
            <a:ext cx="2695575" cy="1695450"/>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descr="SKUDKLAR SKULDER">
            <a:extLst>
              <a:ext uri="{FF2B5EF4-FFF2-40B4-BE49-F238E27FC236}">
                <a16:creationId xmlns:a16="http://schemas.microsoft.com/office/drawing/2014/main" id="{D55A4830-BBE1-4C48-B9C5-B84E8BDE68B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621182" y="3790116"/>
            <a:ext cx="1895475" cy="2409825"/>
          </a:xfrm>
          <a:prstGeom prst="rect">
            <a:avLst/>
          </a:prstGeom>
          <a:noFill/>
          <a:extLst>
            <a:ext uri="{909E8E84-426E-40DD-AFC4-6F175D3DCCD1}">
              <a14:hiddenFill xmlns:a14="http://schemas.microsoft.com/office/drawing/2010/main">
                <a:solidFill>
                  <a:srgbClr val="FFFFFF"/>
                </a:solidFill>
              </a14:hiddenFill>
            </a:ext>
          </a:extLst>
        </p:spPr>
      </p:pic>
      <p:sp>
        <p:nvSpPr>
          <p:cNvPr id="10" name="Pladsholder til indhold 2">
            <a:extLst>
              <a:ext uri="{FF2B5EF4-FFF2-40B4-BE49-F238E27FC236}">
                <a16:creationId xmlns:a16="http://schemas.microsoft.com/office/drawing/2014/main" id="{C9224C68-DADA-CD87-8208-2D31094CB0D1}"/>
              </a:ext>
            </a:extLst>
          </p:cNvPr>
          <p:cNvSpPr txBox="1">
            <a:spLocks/>
          </p:cNvSpPr>
          <p:nvPr/>
        </p:nvSpPr>
        <p:spPr>
          <a:xfrm>
            <a:off x="640238" y="5806658"/>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da-DK" sz="1800" dirty="0">
                <a:hlinkClick r:id="rId8"/>
              </a:rPr>
              <a:t>https://www.sportsfysioterapi.dk/media/1167/skudklar-skulder.wmv</a:t>
            </a:r>
            <a:endParaRPr lang="da-DK" sz="1800" dirty="0"/>
          </a:p>
          <a:p>
            <a:pPr marL="0" indent="0">
              <a:buFont typeface="Arial" panose="020B0604020202020204" pitchFamily="34" charset="0"/>
              <a:buNone/>
            </a:pPr>
            <a:endParaRPr lang="da-DK" dirty="0"/>
          </a:p>
        </p:txBody>
      </p:sp>
    </p:spTree>
    <p:extLst>
      <p:ext uri="{BB962C8B-B14F-4D97-AF65-F5344CB8AC3E}">
        <p14:creationId xmlns:p14="http://schemas.microsoft.com/office/powerpoint/2010/main" val="19742510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F6B0368-979F-4A4A-B412-18B3C43F6EFF}"/>
              </a:ext>
            </a:extLst>
          </p:cNvPr>
          <p:cNvSpPr txBox="1"/>
          <p:nvPr/>
        </p:nvSpPr>
        <p:spPr>
          <a:xfrm>
            <a:off x="453813" y="6437406"/>
            <a:ext cx="11284374" cy="186486"/>
          </a:xfrm>
          <a:prstGeom prst="rect">
            <a:avLst/>
          </a:prstGeom>
          <a:noFill/>
        </p:spPr>
        <p:txBody>
          <a:bodyPr wrap="square" lIns="108000" rtlCol="0">
            <a:spAutoFit/>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kumimoji="0" lang="da-DK" sz="800" b="1" i="0" u="none" strike="noStrike" kern="1200" cap="none" spc="0" normalizeH="0" baseline="0" noProof="0" dirty="0">
                <a:ln>
                  <a:noFill/>
                </a:ln>
                <a:solidFill>
                  <a:prstClr val="white">
                    <a:lumMod val="85000"/>
                  </a:prstClr>
                </a:solidFill>
                <a:effectLst/>
                <a:uLnTx/>
                <a:uFillTx/>
                <a:latin typeface="Arial" panose="020B0604020202020204" pitchFamily="34" charset="0"/>
                <a:ea typeface="+mn-ea"/>
                <a:cs typeface="Arial" panose="020B0604020202020204" pitchFamily="34" charset="0"/>
              </a:rPr>
              <a:t>TEAM DANMARK</a:t>
            </a:r>
          </a:p>
        </p:txBody>
      </p:sp>
      <p:sp>
        <p:nvSpPr>
          <p:cNvPr id="3" name="Pladsholder til indhold 2">
            <a:extLst>
              <a:ext uri="{FF2B5EF4-FFF2-40B4-BE49-F238E27FC236}">
                <a16:creationId xmlns:a16="http://schemas.microsoft.com/office/drawing/2014/main" id="{6C1B9618-D4EC-41C8-9C01-201A436D81CC}"/>
              </a:ext>
            </a:extLst>
          </p:cNvPr>
          <p:cNvSpPr>
            <a:spLocks noGrp="1"/>
          </p:cNvSpPr>
          <p:nvPr>
            <p:ph idx="1"/>
          </p:nvPr>
        </p:nvSpPr>
        <p:spPr/>
        <p:txBody>
          <a:bodyPr/>
          <a:lstStyle/>
          <a:p>
            <a:pPr marL="0" indent="0">
              <a:buNone/>
            </a:pPr>
            <a:endParaRPr lang="da-DK" dirty="0"/>
          </a:p>
          <a:p>
            <a:pPr marL="0" indent="0">
              <a:buNone/>
            </a:pPr>
            <a:endParaRPr lang="da-DK" dirty="0"/>
          </a:p>
        </p:txBody>
      </p:sp>
      <p:pic>
        <p:nvPicPr>
          <p:cNvPr id="12" name="Billede 11">
            <a:extLst>
              <a:ext uri="{FF2B5EF4-FFF2-40B4-BE49-F238E27FC236}">
                <a16:creationId xmlns:a16="http://schemas.microsoft.com/office/drawing/2014/main" id="{7909C185-6B62-4B32-A740-F5F2BFBD15F5}"/>
              </a:ext>
            </a:extLst>
          </p:cNvPr>
          <p:cNvPicPr>
            <a:picLocks noChangeAspect="1"/>
          </p:cNvPicPr>
          <p:nvPr/>
        </p:nvPicPr>
        <p:blipFill>
          <a:blip r:embed="rId4"/>
          <a:stretch>
            <a:fillRect/>
          </a:stretch>
        </p:blipFill>
        <p:spPr>
          <a:xfrm>
            <a:off x="589766" y="1690688"/>
            <a:ext cx="7871327" cy="4377702"/>
          </a:xfrm>
          <a:prstGeom prst="rect">
            <a:avLst/>
          </a:prstGeom>
        </p:spPr>
      </p:pic>
      <p:pic>
        <p:nvPicPr>
          <p:cNvPr id="13" name="Billede 12">
            <a:extLst>
              <a:ext uri="{FF2B5EF4-FFF2-40B4-BE49-F238E27FC236}">
                <a16:creationId xmlns:a16="http://schemas.microsoft.com/office/drawing/2014/main" id="{D0F29E2C-8095-4924-A5B5-08DD67E72F48}"/>
              </a:ext>
            </a:extLst>
          </p:cNvPr>
          <p:cNvPicPr>
            <a:picLocks noChangeAspect="1"/>
          </p:cNvPicPr>
          <p:nvPr/>
        </p:nvPicPr>
        <p:blipFill>
          <a:blip r:embed="rId5"/>
          <a:stretch>
            <a:fillRect/>
          </a:stretch>
        </p:blipFill>
        <p:spPr>
          <a:xfrm>
            <a:off x="4108842" y="2059704"/>
            <a:ext cx="7629345" cy="4274556"/>
          </a:xfrm>
          <a:prstGeom prst="rect">
            <a:avLst/>
          </a:prstGeom>
        </p:spPr>
      </p:pic>
      <p:pic>
        <p:nvPicPr>
          <p:cNvPr id="15" name="Billede 14">
            <a:extLst>
              <a:ext uri="{FF2B5EF4-FFF2-40B4-BE49-F238E27FC236}">
                <a16:creationId xmlns:a16="http://schemas.microsoft.com/office/drawing/2014/main" id="{D14E698A-0278-4F8E-98A5-82AF0FB0E9E0}"/>
              </a:ext>
            </a:extLst>
          </p:cNvPr>
          <p:cNvPicPr>
            <a:picLocks noChangeAspect="1"/>
          </p:cNvPicPr>
          <p:nvPr/>
        </p:nvPicPr>
        <p:blipFill>
          <a:blip r:embed="rId6"/>
          <a:stretch>
            <a:fillRect/>
          </a:stretch>
        </p:blipFill>
        <p:spPr>
          <a:xfrm>
            <a:off x="1722984" y="1150975"/>
            <a:ext cx="9115152" cy="5101923"/>
          </a:xfrm>
          <a:prstGeom prst="rect">
            <a:avLst/>
          </a:prstGeom>
        </p:spPr>
      </p:pic>
      <p:pic>
        <p:nvPicPr>
          <p:cNvPr id="16" name="Billede 15">
            <a:extLst>
              <a:ext uri="{FF2B5EF4-FFF2-40B4-BE49-F238E27FC236}">
                <a16:creationId xmlns:a16="http://schemas.microsoft.com/office/drawing/2014/main" id="{8D7F0778-B4BA-426C-B7A5-D20A3BE5B963}"/>
              </a:ext>
            </a:extLst>
          </p:cNvPr>
          <p:cNvPicPr>
            <a:picLocks noChangeAspect="1"/>
          </p:cNvPicPr>
          <p:nvPr/>
        </p:nvPicPr>
        <p:blipFill>
          <a:blip r:embed="rId7"/>
          <a:stretch>
            <a:fillRect/>
          </a:stretch>
        </p:blipFill>
        <p:spPr>
          <a:xfrm>
            <a:off x="3209342" y="1321672"/>
            <a:ext cx="8336651" cy="3050309"/>
          </a:xfrm>
          <a:prstGeom prst="rect">
            <a:avLst/>
          </a:prstGeom>
        </p:spPr>
      </p:pic>
      <p:pic>
        <p:nvPicPr>
          <p:cNvPr id="17" name="Billede 16">
            <a:extLst>
              <a:ext uri="{FF2B5EF4-FFF2-40B4-BE49-F238E27FC236}">
                <a16:creationId xmlns:a16="http://schemas.microsoft.com/office/drawing/2014/main" id="{B444EBF9-FAC4-49C7-80B0-CEE06A146A8F}"/>
              </a:ext>
            </a:extLst>
          </p:cNvPr>
          <p:cNvPicPr>
            <a:picLocks noChangeAspect="1"/>
          </p:cNvPicPr>
          <p:nvPr/>
        </p:nvPicPr>
        <p:blipFill>
          <a:blip r:embed="rId8"/>
          <a:stretch>
            <a:fillRect/>
          </a:stretch>
        </p:blipFill>
        <p:spPr>
          <a:xfrm>
            <a:off x="2465407" y="1617055"/>
            <a:ext cx="8214167" cy="4559908"/>
          </a:xfrm>
          <a:prstGeom prst="rect">
            <a:avLst/>
          </a:prstGeom>
        </p:spPr>
      </p:pic>
    </p:spTree>
    <p:extLst>
      <p:ext uri="{BB962C8B-B14F-4D97-AF65-F5344CB8AC3E}">
        <p14:creationId xmlns:p14="http://schemas.microsoft.com/office/powerpoint/2010/main" val="3078657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500" fill="hold"/>
                                        <p:tgtEl>
                                          <p:spTgt spid="17"/>
                                        </p:tgtEl>
                                        <p:attrNameLst>
                                          <p:attrName>ppt_x</p:attrName>
                                        </p:attrNameLst>
                                      </p:cBhvr>
                                      <p:tavLst>
                                        <p:tav tm="0">
                                          <p:val>
                                            <p:strVal val="#ppt_x"/>
                                          </p:val>
                                        </p:tav>
                                        <p:tav tm="100000">
                                          <p:val>
                                            <p:strVal val="#ppt_x"/>
                                          </p:val>
                                        </p:tav>
                                      </p:tavLst>
                                    </p:anim>
                                    <p:anim calcmode="lin" valueType="num">
                                      <p:cBhvr additive="base">
                                        <p:cTn id="2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F6B0368-979F-4A4A-B412-18B3C43F6EFF}"/>
              </a:ext>
            </a:extLst>
          </p:cNvPr>
          <p:cNvSpPr txBox="1"/>
          <p:nvPr/>
        </p:nvSpPr>
        <p:spPr>
          <a:xfrm>
            <a:off x="453813" y="6437406"/>
            <a:ext cx="11284374" cy="186486"/>
          </a:xfrm>
          <a:prstGeom prst="rect">
            <a:avLst/>
          </a:prstGeom>
          <a:noFill/>
        </p:spPr>
        <p:txBody>
          <a:bodyPr wrap="square" lIns="108000" rtlCol="0">
            <a:spAutoFit/>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kumimoji="0" lang="da-DK" sz="800" b="1" i="0" u="none" strike="noStrike" kern="1200" cap="none" spc="0" normalizeH="0" baseline="0" noProof="0" dirty="0">
                <a:ln>
                  <a:noFill/>
                </a:ln>
                <a:solidFill>
                  <a:prstClr val="white">
                    <a:lumMod val="85000"/>
                  </a:prstClr>
                </a:solidFill>
                <a:effectLst/>
                <a:uLnTx/>
                <a:uFillTx/>
                <a:latin typeface="Arial" panose="020B0604020202020204" pitchFamily="34" charset="0"/>
                <a:ea typeface="+mn-ea"/>
                <a:cs typeface="Arial" panose="020B0604020202020204" pitchFamily="34" charset="0"/>
              </a:rPr>
              <a:t>TEAM DANMARK</a:t>
            </a:r>
          </a:p>
        </p:txBody>
      </p:sp>
      <p:sp>
        <p:nvSpPr>
          <p:cNvPr id="2" name="Titel 1">
            <a:extLst>
              <a:ext uri="{FF2B5EF4-FFF2-40B4-BE49-F238E27FC236}">
                <a16:creationId xmlns:a16="http://schemas.microsoft.com/office/drawing/2014/main" id="{8F0BA3E5-CE6E-4275-873E-E315EF681081}"/>
              </a:ext>
            </a:extLst>
          </p:cNvPr>
          <p:cNvSpPr>
            <a:spLocks noGrp="1"/>
          </p:cNvSpPr>
          <p:nvPr>
            <p:ph type="title"/>
          </p:nvPr>
        </p:nvSpPr>
        <p:spPr>
          <a:xfrm>
            <a:off x="838200" y="975120"/>
            <a:ext cx="10515600" cy="1325563"/>
          </a:xfrm>
        </p:spPr>
        <p:txBody>
          <a:bodyPr/>
          <a:lstStyle/>
          <a:p>
            <a:r>
              <a:rPr lang="da-DK" dirty="0">
                <a:solidFill>
                  <a:srgbClr val="DC2B4B"/>
                </a:solidFill>
                <a:latin typeface="Arial Black" panose="020B0A04020102020204" pitchFamily="34" charset="0"/>
              </a:rPr>
              <a:t>Skadesforebyggende træning</a:t>
            </a:r>
            <a:br>
              <a:rPr lang="da-DK" dirty="0">
                <a:solidFill>
                  <a:srgbClr val="DC2B4B"/>
                </a:solidFill>
                <a:latin typeface="Arial Black" panose="020B0A04020102020204" pitchFamily="34" charset="0"/>
              </a:rPr>
            </a:br>
            <a:r>
              <a:rPr lang="da-DK" dirty="0">
                <a:solidFill>
                  <a:srgbClr val="DC2B4B"/>
                </a:solidFill>
                <a:latin typeface="Arial Black" panose="020B0A04020102020204" pitchFamily="34" charset="0"/>
              </a:rPr>
              <a:t>Skulder</a:t>
            </a:r>
          </a:p>
        </p:txBody>
      </p:sp>
      <p:sp>
        <p:nvSpPr>
          <p:cNvPr id="3" name="Pladsholder til indhold 2">
            <a:extLst>
              <a:ext uri="{FF2B5EF4-FFF2-40B4-BE49-F238E27FC236}">
                <a16:creationId xmlns:a16="http://schemas.microsoft.com/office/drawing/2014/main" id="{6C1B9618-D4EC-41C8-9C01-201A436D81CC}"/>
              </a:ext>
            </a:extLst>
          </p:cNvPr>
          <p:cNvSpPr>
            <a:spLocks noGrp="1"/>
          </p:cNvSpPr>
          <p:nvPr>
            <p:ph idx="1"/>
          </p:nvPr>
        </p:nvSpPr>
        <p:spPr>
          <a:xfrm>
            <a:off x="838200" y="3237736"/>
            <a:ext cx="10515600" cy="4351338"/>
          </a:xfrm>
        </p:spPr>
        <p:txBody>
          <a:bodyPr/>
          <a:lstStyle/>
          <a:p>
            <a:pPr marL="0" indent="0">
              <a:buNone/>
            </a:pPr>
            <a:r>
              <a:rPr lang="da-DK" dirty="0">
                <a:hlinkClick r:id="rId4"/>
              </a:rPr>
              <a:t>bjsports-2017-July-51-14-1073-inline-supplementary-material-1 (3).pdf</a:t>
            </a:r>
            <a:endParaRPr lang="da-DK" dirty="0"/>
          </a:p>
          <a:p>
            <a:pPr marL="0" indent="0">
              <a:buNone/>
            </a:pPr>
            <a:endParaRPr lang="da-DK" dirty="0"/>
          </a:p>
          <a:p>
            <a:pPr marL="0" indent="0">
              <a:buNone/>
            </a:pPr>
            <a:endParaRPr lang="da-DK" dirty="0"/>
          </a:p>
        </p:txBody>
      </p:sp>
    </p:spTree>
    <p:extLst>
      <p:ext uri="{BB962C8B-B14F-4D97-AF65-F5344CB8AC3E}">
        <p14:creationId xmlns:p14="http://schemas.microsoft.com/office/powerpoint/2010/main" val="36315726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F6B0368-979F-4A4A-B412-18B3C43F6EFF}"/>
              </a:ext>
            </a:extLst>
          </p:cNvPr>
          <p:cNvSpPr txBox="1"/>
          <p:nvPr/>
        </p:nvSpPr>
        <p:spPr>
          <a:xfrm>
            <a:off x="453813" y="6437406"/>
            <a:ext cx="11284374" cy="186486"/>
          </a:xfrm>
          <a:prstGeom prst="rect">
            <a:avLst/>
          </a:prstGeom>
          <a:noFill/>
        </p:spPr>
        <p:txBody>
          <a:bodyPr wrap="square" lIns="108000" rtlCol="0">
            <a:spAutoFit/>
          </a:bodyPr>
          <a:lstStyle/>
          <a:p>
            <a:pPr algn="ctr">
              <a:lnSpc>
                <a:spcPct val="200000"/>
              </a:lnSpc>
            </a:pPr>
            <a:r>
              <a:rPr lang="da-DK" sz="800" b="1" dirty="0">
                <a:solidFill>
                  <a:schemeClr val="bg1">
                    <a:lumMod val="85000"/>
                  </a:schemeClr>
                </a:solidFill>
                <a:latin typeface="Arial" panose="020B0604020202020204" pitchFamily="34" charset="0"/>
                <a:cs typeface="Arial" panose="020B0604020202020204" pitchFamily="34" charset="0"/>
              </a:rPr>
              <a:t>TEAM DANMARK</a:t>
            </a:r>
          </a:p>
        </p:txBody>
      </p:sp>
      <p:sp>
        <p:nvSpPr>
          <p:cNvPr id="7" name="Titel 1">
            <a:extLst>
              <a:ext uri="{FF2B5EF4-FFF2-40B4-BE49-F238E27FC236}">
                <a16:creationId xmlns:a16="http://schemas.microsoft.com/office/drawing/2014/main" id="{E720DC94-65A6-4E13-B1DF-EE0E0FA27794}"/>
              </a:ext>
            </a:extLst>
          </p:cNvPr>
          <p:cNvSpPr txBox="1">
            <a:spLocks/>
          </p:cNvSpPr>
          <p:nvPr/>
        </p:nvSpPr>
        <p:spPr>
          <a:xfrm>
            <a:off x="1066800" y="2282826"/>
            <a:ext cx="10363200" cy="147002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da-DK" sz="7200" dirty="0">
                <a:solidFill>
                  <a:srgbClr val="DC2B4B"/>
                </a:solidFill>
                <a:latin typeface="Arial Black" panose="020B0A04020102020204" pitchFamily="34" charset="0"/>
              </a:rPr>
              <a:t>Smerte og træning</a:t>
            </a:r>
            <a:endParaRPr lang="da-DK" sz="7200" dirty="0"/>
          </a:p>
        </p:txBody>
      </p:sp>
    </p:spTree>
    <p:extLst>
      <p:ext uri="{BB962C8B-B14F-4D97-AF65-F5344CB8AC3E}">
        <p14:creationId xmlns:p14="http://schemas.microsoft.com/office/powerpoint/2010/main" val="18834735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F6B0368-979F-4A4A-B412-18B3C43F6EFF}"/>
              </a:ext>
            </a:extLst>
          </p:cNvPr>
          <p:cNvSpPr txBox="1"/>
          <p:nvPr/>
        </p:nvSpPr>
        <p:spPr>
          <a:xfrm>
            <a:off x="453813" y="6437406"/>
            <a:ext cx="11284374" cy="186486"/>
          </a:xfrm>
          <a:prstGeom prst="rect">
            <a:avLst/>
          </a:prstGeom>
          <a:noFill/>
        </p:spPr>
        <p:txBody>
          <a:bodyPr wrap="square" lIns="108000" rtlCol="0">
            <a:spAutoFit/>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kumimoji="0" lang="da-DK" sz="800" b="1" i="0" u="none" strike="noStrike" kern="1200" cap="none" spc="0" normalizeH="0" baseline="0" noProof="0" dirty="0">
                <a:ln>
                  <a:noFill/>
                </a:ln>
                <a:solidFill>
                  <a:prstClr val="white">
                    <a:lumMod val="85000"/>
                  </a:prstClr>
                </a:solidFill>
                <a:effectLst/>
                <a:uLnTx/>
                <a:uFillTx/>
                <a:latin typeface="Arial" panose="020B0604020202020204" pitchFamily="34" charset="0"/>
                <a:ea typeface="+mn-ea"/>
                <a:cs typeface="Arial" panose="020B0604020202020204" pitchFamily="34" charset="0"/>
              </a:rPr>
              <a:t>TEAM DANMARK</a:t>
            </a:r>
          </a:p>
        </p:txBody>
      </p:sp>
      <p:sp>
        <p:nvSpPr>
          <p:cNvPr id="2" name="Titel 1">
            <a:extLst>
              <a:ext uri="{FF2B5EF4-FFF2-40B4-BE49-F238E27FC236}">
                <a16:creationId xmlns:a16="http://schemas.microsoft.com/office/drawing/2014/main" id="{5D2DE857-4CE5-4D59-9B06-13CA927263DC}"/>
              </a:ext>
            </a:extLst>
          </p:cNvPr>
          <p:cNvSpPr>
            <a:spLocks noGrp="1"/>
          </p:cNvSpPr>
          <p:nvPr>
            <p:ph type="title"/>
          </p:nvPr>
        </p:nvSpPr>
        <p:spPr/>
        <p:txBody>
          <a:bodyPr/>
          <a:lstStyle/>
          <a:p>
            <a:r>
              <a:rPr lang="da-DK" dirty="0">
                <a:solidFill>
                  <a:srgbClr val="DC2B4B"/>
                </a:solidFill>
                <a:latin typeface="Arial Black" panose="020B0A04020102020204" pitchFamily="34" charset="0"/>
              </a:rPr>
              <a:t>Skadesforebyggende træning</a:t>
            </a:r>
            <a:br>
              <a:rPr lang="da-DK" dirty="0">
                <a:solidFill>
                  <a:srgbClr val="DC2B4B"/>
                </a:solidFill>
                <a:latin typeface="Arial Black" panose="020B0A04020102020204" pitchFamily="34" charset="0"/>
              </a:rPr>
            </a:br>
            <a:r>
              <a:rPr lang="da-DK" dirty="0">
                <a:solidFill>
                  <a:srgbClr val="DC2B4B"/>
                </a:solidFill>
                <a:latin typeface="Arial Black" panose="020B0A04020102020204" pitchFamily="34" charset="0"/>
              </a:rPr>
              <a:t>Knæ</a:t>
            </a:r>
          </a:p>
        </p:txBody>
      </p:sp>
      <p:sp>
        <p:nvSpPr>
          <p:cNvPr id="3" name="Pladsholder til indhold 2">
            <a:extLst>
              <a:ext uri="{FF2B5EF4-FFF2-40B4-BE49-F238E27FC236}">
                <a16:creationId xmlns:a16="http://schemas.microsoft.com/office/drawing/2014/main" id="{7664B992-0FE1-4AD0-82E6-D41C385C37CF}"/>
              </a:ext>
            </a:extLst>
          </p:cNvPr>
          <p:cNvSpPr>
            <a:spLocks noGrp="1"/>
          </p:cNvSpPr>
          <p:nvPr>
            <p:ph idx="1"/>
          </p:nvPr>
        </p:nvSpPr>
        <p:spPr>
          <a:xfrm>
            <a:off x="838200" y="1825625"/>
            <a:ext cx="3366155" cy="4351338"/>
          </a:xfrm>
        </p:spPr>
        <p:txBody>
          <a:bodyPr>
            <a:normAutofit fontScale="92500"/>
          </a:bodyPr>
          <a:lstStyle/>
          <a:p>
            <a:pPr marL="0" indent="0">
              <a:lnSpc>
                <a:spcPct val="125000"/>
              </a:lnSpc>
              <a:buNone/>
            </a:pPr>
            <a:r>
              <a:rPr lang="da-DK" b="1" i="1" dirty="0"/>
              <a:t>Knokl for dit knæ</a:t>
            </a:r>
            <a:r>
              <a:rPr lang="da-DK" b="1" i="1" dirty="0">
                <a:solidFill>
                  <a:srgbClr val="333333"/>
                </a:solidFill>
                <a:effectLst/>
              </a:rPr>
              <a:t> </a:t>
            </a:r>
            <a:r>
              <a:rPr lang="da-DK" b="0" i="0" dirty="0">
                <a:solidFill>
                  <a:srgbClr val="333333"/>
                </a:solidFill>
                <a:effectLst/>
              </a:rPr>
              <a:t>er en kampagne udarbejdet af blandet andet DHF. </a:t>
            </a:r>
          </a:p>
          <a:p>
            <a:pPr marL="0" indent="0">
              <a:lnSpc>
                <a:spcPct val="125000"/>
              </a:lnSpc>
              <a:buNone/>
            </a:pPr>
            <a:r>
              <a:rPr lang="da-DK" b="0" i="0" dirty="0">
                <a:solidFill>
                  <a:srgbClr val="333333"/>
                </a:solidFill>
                <a:effectLst/>
              </a:rPr>
              <a:t>Øvelserne er rettet mod unge håndboldspillere, hvor de forebyggende øvelser gennemgås og forklares ved hjælp af tekst og fotos.</a:t>
            </a:r>
            <a:endParaRPr lang="da-DK" dirty="0"/>
          </a:p>
        </p:txBody>
      </p:sp>
      <p:pic>
        <p:nvPicPr>
          <p:cNvPr id="5" name="Billede 4">
            <a:extLst>
              <a:ext uri="{FF2B5EF4-FFF2-40B4-BE49-F238E27FC236}">
                <a16:creationId xmlns:a16="http://schemas.microsoft.com/office/drawing/2014/main" id="{B45BDB39-9724-462A-9E46-7CCEEB7F0BDA}"/>
              </a:ext>
            </a:extLst>
          </p:cNvPr>
          <p:cNvPicPr>
            <a:picLocks noChangeAspect="1"/>
          </p:cNvPicPr>
          <p:nvPr/>
        </p:nvPicPr>
        <p:blipFill>
          <a:blip r:embed="rId4"/>
          <a:stretch>
            <a:fillRect/>
          </a:stretch>
        </p:blipFill>
        <p:spPr>
          <a:xfrm>
            <a:off x="5042970" y="1161553"/>
            <a:ext cx="2664964" cy="4930567"/>
          </a:xfrm>
          <a:prstGeom prst="rect">
            <a:avLst/>
          </a:prstGeom>
        </p:spPr>
      </p:pic>
      <p:pic>
        <p:nvPicPr>
          <p:cNvPr id="7" name="Billede 6">
            <a:extLst>
              <a:ext uri="{FF2B5EF4-FFF2-40B4-BE49-F238E27FC236}">
                <a16:creationId xmlns:a16="http://schemas.microsoft.com/office/drawing/2014/main" id="{19E5146F-CE47-4524-8E16-06B560637BEA}"/>
              </a:ext>
            </a:extLst>
          </p:cNvPr>
          <p:cNvPicPr>
            <a:picLocks noChangeAspect="1"/>
          </p:cNvPicPr>
          <p:nvPr/>
        </p:nvPicPr>
        <p:blipFill>
          <a:blip r:embed="rId5"/>
          <a:stretch>
            <a:fillRect/>
          </a:stretch>
        </p:blipFill>
        <p:spPr>
          <a:xfrm>
            <a:off x="8177533" y="1161554"/>
            <a:ext cx="3246401" cy="4930567"/>
          </a:xfrm>
          <a:prstGeom prst="rect">
            <a:avLst/>
          </a:prstGeom>
        </p:spPr>
      </p:pic>
    </p:spTree>
    <p:extLst>
      <p:ext uri="{BB962C8B-B14F-4D97-AF65-F5344CB8AC3E}">
        <p14:creationId xmlns:p14="http://schemas.microsoft.com/office/powerpoint/2010/main" val="28034663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F6B0368-979F-4A4A-B412-18B3C43F6EFF}"/>
              </a:ext>
            </a:extLst>
          </p:cNvPr>
          <p:cNvSpPr txBox="1"/>
          <p:nvPr/>
        </p:nvSpPr>
        <p:spPr>
          <a:xfrm>
            <a:off x="453813" y="6437406"/>
            <a:ext cx="11284374" cy="186486"/>
          </a:xfrm>
          <a:prstGeom prst="rect">
            <a:avLst/>
          </a:prstGeom>
          <a:noFill/>
        </p:spPr>
        <p:txBody>
          <a:bodyPr wrap="square" lIns="108000" rtlCol="0">
            <a:spAutoFit/>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kumimoji="0" lang="da-DK" sz="800" b="1" i="0" u="none" strike="noStrike" kern="1200" cap="none" spc="0" normalizeH="0" baseline="0" noProof="0" dirty="0">
                <a:ln>
                  <a:noFill/>
                </a:ln>
                <a:solidFill>
                  <a:prstClr val="white">
                    <a:lumMod val="85000"/>
                  </a:prstClr>
                </a:solidFill>
                <a:effectLst/>
                <a:uLnTx/>
                <a:uFillTx/>
                <a:latin typeface="Arial" panose="020B0604020202020204" pitchFamily="34" charset="0"/>
                <a:ea typeface="+mn-ea"/>
                <a:cs typeface="Arial" panose="020B0604020202020204" pitchFamily="34" charset="0"/>
              </a:rPr>
              <a:t>TEAM DANMARK</a:t>
            </a:r>
          </a:p>
        </p:txBody>
      </p:sp>
      <p:sp>
        <p:nvSpPr>
          <p:cNvPr id="2" name="Titel 1">
            <a:extLst>
              <a:ext uri="{FF2B5EF4-FFF2-40B4-BE49-F238E27FC236}">
                <a16:creationId xmlns:a16="http://schemas.microsoft.com/office/drawing/2014/main" id="{7A62429A-C23B-4A8D-B8FF-01886D2A9471}"/>
              </a:ext>
            </a:extLst>
          </p:cNvPr>
          <p:cNvSpPr>
            <a:spLocks noGrp="1"/>
          </p:cNvSpPr>
          <p:nvPr>
            <p:ph type="title"/>
          </p:nvPr>
        </p:nvSpPr>
        <p:spPr>
          <a:xfrm>
            <a:off x="838200" y="631343"/>
            <a:ext cx="10515600" cy="1325563"/>
          </a:xfrm>
        </p:spPr>
        <p:txBody>
          <a:bodyPr/>
          <a:lstStyle/>
          <a:p>
            <a:r>
              <a:rPr lang="da-DK" dirty="0">
                <a:solidFill>
                  <a:srgbClr val="DC2B4B"/>
                </a:solidFill>
                <a:latin typeface="Arial Black" panose="020B0A04020102020204" pitchFamily="34" charset="0"/>
              </a:rPr>
              <a:t>Skadesforebyggende træning</a:t>
            </a:r>
            <a:br>
              <a:rPr lang="da-DK" dirty="0">
                <a:solidFill>
                  <a:srgbClr val="DC2B4B"/>
                </a:solidFill>
                <a:latin typeface="Arial Black" panose="020B0A04020102020204" pitchFamily="34" charset="0"/>
              </a:rPr>
            </a:br>
            <a:r>
              <a:rPr lang="da-DK" dirty="0">
                <a:solidFill>
                  <a:srgbClr val="DC2B4B"/>
                </a:solidFill>
                <a:latin typeface="Arial Black" panose="020B0A04020102020204" pitchFamily="34" charset="0"/>
              </a:rPr>
              <a:t>Knæ</a:t>
            </a:r>
          </a:p>
        </p:txBody>
      </p:sp>
      <p:sp>
        <p:nvSpPr>
          <p:cNvPr id="3" name="Pladsholder til indhold 2">
            <a:extLst>
              <a:ext uri="{FF2B5EF4-FFF2-40B4-BE49-F238E27FC236}">
                <a16:creationId xmlns:a16="http://schemas.microsoft.com/office/drawing/2014/main" id="{FCAF2B82-521F-40BA-9714-F97DE430C759}"/>
              </a:ext>
            </a:extLst>
          </p:cNvPr>
          <p:cNvSpPr>
            <a:spLocks noGrp="1"/>
          </p:cNvSpPr>
          <p:nvPr>
            <p:ph idx="1"/>
          </p:nvPr>
        </p:nvSpPr>
        <p:spPr>
          <a:xfrm>
            <a:off x="838200" y="2994667"/>
            <a:ext cx="10515600" cy="4351338"/>
          </a:xfrm>
        </p:spPr>
        <p:txBody>
          <a:bodyPr/>
          <a:lstStyle/>
          <a:p>
            <a:r>
              <a:rPr lang="nb-NO" dirty="0">
                <a:hlinkClick r:id="rId4"/>
              </a:rPr>
              <a:t>DVD - Knokl for dit knæ (sportsfysioterapi.dk)</a:t>
            </a:r>
            <a:endParaRPr lang="nb-NO" dirty="0"/>
          </a:p>
          <a:p>
            <a:endParaRPr lang="da-DK" dirty="0"/>
          </a:p>
        </p:txBody>
      </p:sp>
    </p:spTree>
    <p:extLst>
      <p:ext uri="{BB962C8B-B14F-4D97-AF65-F5344CB8AC3E}">
        <p14:creationId xmlns:p14="http://schemas.microsoft.com/office/powerpoint/2010/main" val="10014063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F6B0368-979F-4A4A-B412-18B3C43F6EFF}"/>
              </a:ext>
            </a:extLst>
          </p:cNvPr>
          <p:cNvSpPr txBox="1"/>
          <p:nvPr/>
        </p:nvSpPr>
        <p:spPr>
          <a:xfrm>
            <a:off x="453813" y="6437406"/>
            <a:ext cx="11284374" cy="186486"/>
          </a:xfrm>
          <a:prstGeom prst="rect">
            <a:avLst/>
          </a:prstGeom>
          <a:noFill/>
        </p:spPr>
        <p:txBody>
          <a:bodyPr wrap="square" lIns="108000" rtlCol="0">
            <a:spAutoFit/>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kumimoji="0" lang="da-DK" sz="800" b="1" i="0" u="none" strike="noStrike" kern="1200" cap="none" spc="0" normalizeH="0" baseline="0" noProof="0" dirty="0">
                <a:ln>
                  <a:noFill/>
                </a:ln>
                <a:solidFill>
                  <a:prstClr val="white">
                    <a:lumMod val="85000"/>
                  </a:prstClr>
                </a:solidFill>
                <a:effectLst/>
                <a:uLnTx/>
                <a:uFillTx/>
                <a:latin typeface="Arial" panose="020B0604020202020204" pitchFamily="34" charset="0"/>
                <a:ea typeface="+mn-ea"/>
                <a:cs typeface="Arial" panose="020B0604020202020204" pitchFamily="34" charset="0"/>
              </a:rPr>
              <a:t>TEAM DANMARK</a:t>
            </a:r>
          </a:p>
        </p:txBody>
      </p:sp>
      <p:sp>
        <p:nvSpPr>
          <p:cNvPr id="2" name="Titel 1">
            <a:extLst>
              <a:ext uri="{FF2B5EF4-FFF2-40B4-BE49-F238E27FC236}">
                <a16:creationId xmlns:a16="http://schemas.microsoft.com/office/drawing/2014/main" id="{8437C2B6-6259-4585-B352-89A3A93D2639}"/>
              </a:ext>
            </a:extLst>
          </p:cNvPr>
          <p:cNvSpPr>
            <a:spLocks noGrp="1"/>
          </p:cNvSpPr>
          <p:nvPr>
            <p:ph type="title"/>
          </p:nvPr>
        </p:nvSpPr>
        <p:spPr/>
        <p:txBody>
          <a:bodyPr/>
          <a:lstStyle/>
          <a:p>
            <a:r>
              <a:rPr lang="da-DK" dirty="0">
                <a:solidFill>
                  <a:srgbClr val="DC2B4B"/>
                </a:solidFill>
                <a:latin typeface="Arial Black" panose="020B0A04020102020204" pitchFamily="34" charset="0"/>
              </a:rPr>
              <a:t>Skadesforebyggende træning</a:t>
            </a:r>
          </a:p>
        </p:txBody>
      </p:sp>
      <p:sp>
        <p:nvSpPr>
          <p:cNvPr id="3" name="Pladsholder til indhold 2">
            <a:extLst>
              <a:ext uri="{FF2B5EF4-FFF2-40B4-BE49-F238E27FC236}">
                <a16:creationId xmlns:a16="http://schemas.microsoft.com/office/drawing/2014/main" id="{27BF1FEC-2472-43CC-8A9B-8A7B74BE51C4}"/>
              </a:ext>
            </a:extLst>
          </p:cNvPr>
          <p:cNvSpPr>
            <a:spLocks noGrp="1"/>
          </p:cNvSpPr>
          <p:nvPr>
            <p:ph idx="1"/>
          </p:nvPr>
        </p:nvSpPr>
        <p:spPr>
          <a:xfrm>
            <a:off x="838200" y="1825625"/>
            <a:ext cx="3865775" cy="4351338"/>
          </a:xfrm>
        </p:spPr>
        <p:txBody>
          <a:bodyPr/>
          <a:lstStyle/>
          <a:p>
            <a:pPr marL="0" indent="0">
              <a:lnSpc>
                <a:spcPct val="125000"/>
              </a:lnSpc>
              <a:buNone/>
            </a:pPr>
            <a:r>
              <a:rPr lang="da-DK" dirty="0" err="1"/>
              <a:t>Olympiatoppen</a:t>
            </a:r>
            <a:r>
              <a:rPr lang="da-DK" dirty="0"/>
              <a:t> har udviklet en App/hjemmeside med skadesforebyggende øvelser til mange forskellige sportsgrene</a:t>
            </a:r>
          </a:p>
          <a:p>
            <a:pPr marL="0" indent="0">
              <a:buNone/>
            </a:pPr>
            <a:r>
              <a:rPr lang="da-DK" dirty="0">
                <a:hlinkClick r:id="rId4"/>
              </a:rPr>
              <a:t>Skadefri</a:t>
            </a:r>
            <a:endParaRPr lang="da-DK" dirty="0"/>
          </a:p>
          <a:p>
            <a:pPr marL="0" indent="0">
              <a:buNone/>
            </a:pPr>
            <a:endParaRPr lang="da-DK" dirty="0"/>
          </a:p>
        </p:txBody>
      </p:sp>
      <p:pic>
        <p:nvPicPr>
          <p:cNvPr id="5" name="Billede 4">
            <a:extLst>
              <a:ext uri="{FF2B5EF4-FFF2-40B4-BE49-F238E27FC236}">
                <a16:creationId xmlns:a16="http://schemas.microsoft.com/office/drawing/2014/main" id="{F2E9E1CA-22E0-43A2-BEE9-5494A95EE6A5}"/>
              </a:ext>
            </a:extLst>
          </p:cNvPr>
          <p:cNvPicPr>
            <a:picLocks noChangeAspect="1"/>
          </p:cNvPicPr>
          <p:nvPr/>
        </p:nvPicPr>
        <p:blipFill>
          <a:blip r:embed="rId5"/>
          <a:stretch>
            <a:fillRect/>
          </a:stretch>
        </p:blipFill>
        <p:spPr>
          <a:xfrm>
            <a:off x="5995447" y="1387151"/>
            <a:ext cx="5555530" cy="2361292"/>
          </a:xfrm>
          <a:prstGeom prst="rect">
            <a:avLst/>
          </a:prstGeom>
        </p:spPr>
      </p:pic>
      <p:pic>
        <p:nvPicPr>
          <p:cNvPr id="7" name="Billede 6">
            <a:extLst>
              <a:ext uri="{FF2B5EF4-FFF2-40B4-BE49-F238E27FC236}">
                <a16:creationId xmlns:a16="http://schemas.microsoft.com/office/drawing/2014/main" id="{EE1A4177-5B46-42E5-8555-BBB70C26A4E6}"/>
              </a:ext>
            </a:extLst>
          </p:cNvPr>
          <p:cNvPicPr>
            <a:picLocks noChangeAspect="1"/>
          </p:cNvPicPr>
          <p:nvPr/>
        </p:nvPicPr>
        <p:blipFill>
          <a:blip r:embed="rId6"/>
          <a:stretch>
            <a:fillRect/>
          </a:stretch>
        </p:blipFill>
        <p:spPr>
          <a:xfrm>
            <a:off x="5995447" y="3748444"/>
            <a:ext cx="5555529" cy="2377660"/>
          </a:xfrm>
          <a:prstGeom prst="rect">
            <a:avLst/>
          </a:prstGeom>
        </p:spPr>
      </p:pic>
    </p:spTree>
    <p:extLst>
      <p:ext uri="{BB962C8B-B14F-4D97-AF65-F5344CB8AC3E}">
        <p14:creationId xmlns:p14="http://schemas.microsoft.com/office/powerpoint/2010/main" val="18235355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F6B0368-979F-4A4A-B412-18B3C43F6EFF}"/>
              </a:ext>
            </a:extLst>
          </p:cNvPr>
          <p:cNvSpPr txBox="1"/>
          <p:nvPr/>
        </p:nvSpPr>
        <p:spPr>
          <a:xfrm>
            <a:off x="453813" y="6437406"/>
            <a:ext cx="11284374" cy="186486"/>
          </a:xfrm>
          <a:prstGeom prst="rect">
            <a:avLst/>
          </a:prstGeom>
          <a:noFill/>
        </p:spPr>
        <p:txBody>
          <a:bodyPr wrap="square" lIns="108000" rtlCol="0">
            <a:spAutoFit/>
          </a:bodyPr>
          <a:lstStyle/>
          <a:p>
            <a:pPr algn="ctr">
              <a:lnSpc>
                <a:spcPct val="200000"/>
              </a:lnSpc>
            </a:pPr>
            <a:r>
              <a:rPr lang="da-DK" sz="800" b="1" dirty="0">
                <a:solidFill>
                  <a:schemeClr val="bg1">
                    <a:lumMod val="85000"/>
                  </a:schemeClr>
                </a:solidFill>
                <a:latin typeface="Arial" panose="020B0604020202020204" pitchFamily="34" charset="0"/>
                <a:cs typeface="Arial" panose="020B0604020202020204" pitchFamily="34" charset="0"/>
              </a:rPr>
              <a:t>TEAM DANMARK</a:t>
            </a:r>
          </a:p>
        </p:txBody>
      </p:sp>
      <p:sp>
        <p:nvSpPr>
          <p:cNvPr id="4" name="Tekstfelt 3">
            <a:extLst>
              <a:ext uri="{FF2B5EF4-FFF2-40B4-BE49-F238E27FC236}">
                <a16:creationId xmlns:a16="http://schemas.microsoft.com/office/drawing/2014/main" id="{CB61ABD3-566B-4E29-9B14-50E674C295A9}"/>
              </a:ext>
            </a:extLst>
          </p:cNvPr>
          <p:cNvSpPr txBox="1"/>
          <p:nvPr/>
        </p:nvSpPr>
        <p:spPr>
          <a:xfrm>
            <a:off x="1338805" y="1872131"/>
            <a:ext cx="9514390" cy="4062651"/>
          </a:xfrm>
          <a:prstGeom prst="rect">
            <a:avLst/>
          </a:prstGeom>
          <a:noFill/>
        </p:spPr>
        <p:txBody>
          <a:bodyPr wrap="square">
            <a:spAutoFit/>
          </a:bodyPr>
          <a:lstStyle/>
          <a:p>
            <a:pPr marL="0" indent="0" algn="ctr">
              <a:buNone/>
            </a:pPr>
            <a:r>
              <a:rPr lang="da-DK" sz="5400" i="1" dirty="0">
                <a:solidFill>
                  <a:schemeClr val="bg1"/>
                </a:solidFill>
                <a:latin typeface="Arial Black" panose="020B0A04020102020204" pitchFamily="34" charset="0"/>
                <a:cs typeface="Arial" panose="020B0604020202020204" pitchFamily="34" charset="0"/>
              </a:rPr>
              <a:t>Vælg din egen sportsgren og prøv øvelserne af…</a:t>
            </a:r>
          </a:p>
          <a:p>
            <a:pPr marL="0" indent="0">
              <a:buNone/>
            </a:pPr>
            <a:endParaRPr lang="da-DK" sz="4800" i="1" dirty="0"/>
          </a:p>
          <a:p>
            <a:pPr marL="0" indent="0">
              <a:buNone/>
            </a:pPr>
            <a:endParaRPr lang="da-DK" sz="4800" i="1" dirty="0"/>
          </a:p>
        </p:txBody>
      </p:sp>
    </p:spTree>
    <p:extLst>
      <p:ext uri="{BB962C8B-B14F-4D97-AF65-F5344CB8AC3E}">
        <p14:creationId xmlns:p14="http://schemas.microsoft.com/office/powerpoint/2010/main" val="415327429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F6B0368-979F-4A4A-B412-18B3C43F6EFF}"/>
              </a:ext>
            </a:extLst>
          </p:cNvPr>
          <p:cNvSpPr txBox="1"/>
          <p:nvPr/>
        </p:nvSpPr>
        <p:spPr>
          <a:xfrm>
            <a:off x="453813" y="6437406"/>
            <a:ext cx="11284374" cy="186486"/>
          </a:xfrm>
          <a:prstGeom prst="rect">
            <a:avLst/>
          </a:prstGeom>
          <a:noFill/>
        </p:spPr>
        <p:txBody>
          <a:bodyPr wrap="square" lIns="108000" rtlCol="0">
            <a:spAutoFit/>
          </a:bodyPr>
          <a:lstStyle/>
          <a:p>
            <a:pPr algn="ctr">
              <a:lnSpc>
                <a:spcPct val="200000"/>
              </a:lnSpc>
            </a:pPr>
            <a:r>
              <a:rPr lang="da-DK" sz="800" b="1" dirty="0">
                <a:solidFill>
                  <a:schemeClr val="bg1">
                    <a:lumMod val="85000"/>
                  </a:schemeClr>
                </a:solidFill>
                <a:latin typeface="Arial" panose="020B0604020202020204" pitchFamily="34" charset="0"/>
                <a:cs typeface="Arial" panose="020B0604020202020204" pitchFamily="34" charset="0"/>
              </a:rPr>
              <a:t>TEAM DANMARK</a:t>
            </a:r>
          </a:p>
        </p:txBody>
      </p:sp>
      <p:sp>
        <p:nvSpPr>
          <p:cNvPr id="4" name="Tekstfelt 3">
            <a:extLst>
              <a:ext uri="{FF2B5EF4-FFF2-40B4-BE49-F238E27FC236}">
                <a16:creationId xmlns:a16="http://schemas.microsoft.com/office/drawing/2014/main" id="{CB61ABD3-566B-4E29-9B14-50E674C295A9}"/>
              </a:ext>
            </a:extLst>
          </p:cNvPr>
          <p:cNvSpPr txBox="1"/>
          <p:nvPr/>
        </p:nvSpPr>
        <p:spPr>
          <a:xfrm>
            <a:off x="1338805" y="2170781"/>
            <a:ext cx="9514390" cy="4062651"/>
          </a:xfrm>
          <a:prstGeom prst="rect">
            <a:avLst/>
          </a:prstGeom>
          <a:noFill/>
        </p:spPr>
        <p:txBody>
          <a:bodyPr wrap="square">
            <a:spAutoFit/>
          </a:bodyPr>
          <a:lstStyle/>
          <a:p>
            <a:pPr marL="0" indent="0" algn="ctr">
              <a:buNone/>
            </a:pPr>
            <a:r>
              <a:rPr lang="da-DK" sz="5400" i="1" dirty="0">
                <a:solidFill>
                  <a:schemeClr val="bg1"/>
                </a:solidFill>
                <a:latin typeface="Arial Black" panose="020B0A04020102020204" pitchFamily="34" charset="0"/>
                <a:cs typeface="Arial" panose="020B0604020202020204" pitchFamily="34" charset="0"/>
              </a:rPr>
              <a:t>Kender du nogle af øvelserne fra din sportsgren?</a:t>
            </a:r>
          </a:p>
          <a:p>
            <a:pPr marL="0" indent="0">
              <a:buNone/>
            </a:pPr>
            <a:endParaRPr lang="da-DK" sz="4800" i="1" dirty="0"/>
          </a:p>
          <a:p>
            <a:pPr marL="0" indent="0">
              <a:buNone/>
            </a:pPr>
            <a:endParaRPr lang="da-DK" sz="4800" i="1" dirty="0"/>
          </a:p>
        </p:txBody>
      </p:sp>
    </p:spTree>
    <p:extLst>
      <p:ext uri="{BB962C8B-B14F-4D97-AF65-F5344CB8AC3E}">
        <p14:creationId xmlns:p14="http://schemas.microsoft.com/office/powerpoint/2010/main" val="6635024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F6B0368-979F-4A4A-B412-18B3C43F6EFF}"/>
              </a:ext>
            </a:extLst>
          </p:cNvPr>
          <p:cNvSpPr txBox="1"/>
          <p:nvPr/>
        </p:nvSpPr>
        <p:spPr>
          <a:xfrm>
            <a:off x="453813" y="6437406"/>
            <a:ext cx="11284374" cy="186486"/>
          </a:xfrm>
          <a:prstGeom prst="rect">
            <a:avLst/>
          </a:prstGeom>
          <a:noFill/>
        </p:spPr>
        <p:txBody>
          <a:bodyPr wrap="square" lIns="108000" rtlCol="0">
            <a:spAutoFit/>
          </a:bodyPr>
          <a:lstStyle/>
          <a:p>
            <a:pPr algn="ctr">
              <a:lnSpc>
                <a:spcPct val="200000"/>
              </a:lnSpc>
            </a:pPr>
            <a:r>
              <a:rPr lang="da-DK" sz="800" b="1" dirty="0">
                <a:solidFill>
                  <a:schemeClr val="bg1">
                    <a:lumMod val="85000"/>
                  </a:schemeClr>
                </a:solidFill>
                <a:latin typeface="Arial" panose="020B0604020202020204" pitchFamily="34" charset="0"/>
                <a:cs typeface="Arial" panose="020B0604020202020204" pitchFamily="34" charset="0"/>
              </a:rPr>
              <a:t>TEAM DANMARK</a:t>
            </a:r>
          </a:p>
        </p:txBody>
      </p:sp>
      <p:sp>
        <p:nvSpPr>
          <p:cNvPr id="3" name="Titel 1">
            <a:extLst>
              <a:ext uri="{FF2B5EF4-FFF2-40B4-BE49-F238E27FC236}">
                <a16:creationId xmlns:a16="http://schemas.microsoft.com/office/drawing/2014/main" id="{9482D8C4-FDFF-4F20-BF7C-0C9EA89F2507}"/>
              </a:ext>
            </a:extLst>
          </p:cNvPr>
          <p:cNvSpPr txBox="1">
            <a:spLocks/>
          </p:cNvSpPr>
          <p:nvPr/>
        </p:nvSpPr>
        <p:spPr>
          <a:xfrm>
            <a:off x="1066800" y="2282826"/>
            <a:ext cx="10363200" cy="147002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da-DK" sz="7200" dirty="0">
                <a:solidFill>
                  <a:srgbClr val="DC2B4B"/>
                </a:solidFill>
                <a:latin typeface="Arial Black" panose="020B0A04020102020204" pitchFamily="34" charset="0"/>
              </a:rPr>
              <a:t>Op- og nedvarmning</a:t>
            </a:r>
            <a:endParaRPr lang="da-DK" sz="7200" dirty="0"/>
          </a:p>
        </p:txBody>
      </p:sp>
    </p:spTree>
    <p:extLst>
      <p:ext uri="{BB962C8B-B14F-4D97-AF65-F5344CB8AC3E}">
        <p14:creationId xmlns:p14="http://schemas.microsoft.com/office/powerpoint/2010/main" val="11526406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F6B0368-979F-4A4A-B412-18B3C43F6EFF}"/>
              </a:ext>
            </a:extLst>
          </p:cNvPr>
          <p:cNvSpPr txBox="1"/>
          <p:nvPr/>
        </p:nvSpPr>
        <p:spPr>
          <a:xfrm>
            <a:off x="453813" y="6437406"/>
            <a:ext cx="11284374" cy="186486"/>
          </a:xfrm>
          <a:prstGeom prst="rect">
            <a:avLst/>
          </a:prstGeom>
          <a:noFill/>
        </p:spPr>
        <p:txBody>
          <a:bodyPr wrap="square" lIns="108000" rtlCol="0">
            <a:spAutoFit/>
          </a:bodyPr>
          <a:lstStyle/>
          <a:p>
            <a:pPr algn="ctr">
              <a:lnSpc>
                <a:spcPct val="200000"/>
              </a:lnSpc>
            </a:pPr>
            <a:r>
              <a:rPr lang="da-DK" sz="800" b="1" dirty="0">
                <a:solidFill>
                  <a:schemeClr val="bg1">
                    <a:lumMod val="85000"/>
                  </a:schemeClr>
                </a:solidFill>
                <a:latin typeface="Arial" panose="020B0604020202020204" pitchFamily="34" charset="0"/>
                <a:cs typeface="Arial" panose="020B0604020202020204" pitchFamily="34" charset="0"/>
              </a:rPr>
              <a:t>TEAM DANMARK</a:t>
            </a:r>
          </a:p>
        </p:txBody>
      </p:sp>
      <p:sp>
        <p:nvSpPr>
          <p:cNvPr id="2" name="Titel 1">
            <a:extLst>
              <a:ext uri="{FF2B5EF4-FFF2-40B4-BE49-F238E27FC236}">
                <a16:creationId xmlns:a16="http://schemas.microsoft.com/office/drawing/2014/main" id="{0070394E-F4DF-4D2F-AA4E-77ADE59B70D8}"/>
              </a:ext>
            </a:extLst>
          </p:cNvPr>
          <p:cNvSpPr>
            <a:spLocks noGrp="1"/>
          </p:cNvSpPr>
          <p:nvPr>
            <p:ph type="title"/>
          </p:nvPr>
        </p:nvSpPr>
        <p:spPr>
          <a:xfrm>
            <a:off x="838200" y="902400"/>
            <a:ext cx="10515600" cy="1325563"/>
          </a:xfrm>
        </p:spPr>
        <p:txBody>
          <a:bodyPr/>
          <a:lstStyle/>
          <a:p>
            <a:r>
              <a:rPr lang="da-DK" dirty="0">
                <a:solidFill>
                  <a:srgbClr val="D52F48"/>
                </a:solidFill>
                <a:latin typeface="Arial Black" panose="020B0A04020102020204" pitchFamily="34" charset="0"/>
              </a:rPr>
              <a:t>Opvarmning/nedvarmning</a:t>
            </a:r>
          </a:p>
        </p:txBody>
      </p:sp>
      <p:sp>
        <p:nvSpPr>
          <p:cNvPr id="3" name="Pladsholder til indhold 2">
            <a:extLst>
              <a:ext uri="{FF2B5EF4-FFF2-40B4-BE49-F238E27FC236}">
                <a16:creationId xmlns:a16="http://schemas.microsoft.com/office/drawing/2014/main" id="{B5D1180F-DEFE-45D3-B5E4-4ABDF89031D6}"/>
              </a:ext>
            </a:extLst>
          </p:cNvPr>
          <p:cNvSpPr>
            <a:spLocks noGrp="1"/>
          </p:cNvSpPr>
          <p:nvPr>
            <p:ph idx="1"/>
          </p:nvPr>
        </p:nvSpPr>
        <p:spPr>
          <a:xfrm>
            <a:off x="914400" y="2272554"/>
            <a:ext cx="10515600" cy="4351338"/>
          </a:xfrm>
        </p:spPr>
        <p:txBody>
          <a:bodyPr>
            <a:normAutofit/>
          </a:bodyPr>
          <a:lstStyle/>
          <a:p>
            <a:r>
              <a:rPr lang="en-US" sz="2800" i="1" dirty="0" err="1">
                <a:solidFill>
                  <a:srgbClr val="333333"/>
                </a:solidFill>
              </a:rPr>
              <a:t>Hvad</a:t>
            </a:r>
            <a:r>
              <a:rPr lang="en-US" sz="2800" i="1" dirty="0">
                <a:solidFill>
                  <a:srgbClr val="333333"/>
                </a:solidFill>
              </a:rPr>
              <a:t> er </a:t>
            </a:r>
            <a:r>
              <a:rPr lang="en-US" sz="2800" i="1" dirty="0" err="1">
                <a:solidFill>
                  <a:srgbClr val="333333"/>
                </a:solidFill>
              </a:rPr>
              <a:t>formålet</a:t>
            </a:r>
            <a:r>
              <a:rPr lang="en-US" sz="2800" i="1" dirty="0">
                <a:solidFill>
                  <a:srgbClr val="333333"/>
                </a:solidFill>
              </a:rPr>
              <a:t> med </a:t>
            </a:r>
            <a:r>
              <a:rPr lang="en-US" sz="2800" i="1" dirty="0" err="1">
                <a:solidFill>
                  <a:srgbClr val="333333"/>
                </a:solidFill>
              </a:rPr>
              <a:t>opvarmning</a:t>
            </a:r>
            <a:r>
              <a:rPr lang="en-US" sz="2800" i="1" dirty="0">
                <a:solidFill>
                  <a:srgbClr val="333333"/>
                </a:solidFill>
              </a:rPr>
              <a:t> </a:t>
            </a:r>
            <a:r>
              <a:rPr lang="en-US" sz="2800" i="1" dirty="0" err="1">
                <a:solidFill>
                  <a:srgbClr val="333333"/>
                </a:solidFill>
              </a:rPr>
              <a:t>fysiologisk</a:t>
            </a:r>
            <a:r>
              <a:rPr lang="en-US" sz="2800" i="1" dirty="0">
                <a:solidFill>
                  <a:srgbClr val="333333"/>
                </a:solidFill>
              </a:rPr>
              <a:t> og </a:t>
            </a:r>
            <a:r>
              <a:rPr lang="en-US" sz="2800" i="1" dirty="0" err="1">
                <a:solidFill>
                  <a:srgbClr val="333333"/>
                </a:solidFill>
              </a:rPr>
              <a:t>mentalt</a:t>
            </a:r>
            <a:r>
              <a:rPr lang="en-US" sz="2800" i="1" dirty="0">
                <a:solidFill>
                  <a:srgbClr val="333333"/>
                </a:solidFill>
              </a:rPr>
              <a:t>?</a:t>
            </a:r>
          </a:p>
          <a:p>
            <a:endParaRPr lang="en-US" sz="2800" i="1" dirty="0">
              <a:solidFill>
                <a:srgbClr val="333333"/>
              </a:solidFill>
            </a:endParaRPr>
          </a:p>
          <a:p>
            <a:r>
              <a:rPr lang="en-US" sz="2800" i="1" dirty="0" err="1">
                <a:solidFill>
                  <a:srgbClr val="333333"/>
                </a:solidFill>
              </a:rPr>
              <a:t>Hvad</a:t>
            </a:r>
            <a:r>
              <a:rPr lang="en-US" sz="2800" i="1" dirty="0">
                <a:solidFill>
                  <a:srgbClr val="333333"/>
                </a:solidFill>
              </a:rPr>
              <a:t> </a:t>
            </a:r>
            <a:r>
              <a:rPr lang="en-US" sz="2800" i="1" dirty="0" err="1">
                <a:solidFill>
                  <a:srgbClr val="333333"/>
                </a:solidFill>
              </a:rPr>
              <a:t>skal</a:t>
            </a:r>
            <a:r>
              <a:rPr lang="en-US" sz="2800" i="1" dirty="0">
                <a:solidFill>
                  <a:srgbClr val="333333"/>
                </a:solidFill>
              </a:rPr>
              <a:t> </a:t>
            </a:r>
            <a:r>
              <a:rPr lang="en-US" sz="2800" i="1" dirty="0" err="1">
                <a:solidFill>
                  <a:srgbClr val="333333"/>
                </a:solidFill>
              </a:rPr>
              <a:t>en</a:t>
            </a:r>
            <a:r>
              <a:rPr lang="en-US" sz="2800" i="1" dirty="0">
                <a:solidFill>
                  <a:srgbClr val="333333"/>
                </a:solidFill>
              </a:rPr>
              <a:t> </a:t>
            </a:r>
            <a:r>
              <a:rPr lang="en-US" sz="2800" i="1" dirty="0" err="1">
                <a:solidFill>
                  <a:srgbClr val="333333"/>
                </a:solidFill>
              </a:rPr>
              <a:t>opvarmning</a:t>
            </a:r>
            <a:r>
              <a:rPr lang="en-US" sz="2800" i="1" dirty="0">
                <a:solidFill>
                  <a:srgbClr val="333333"/>
                </a:solidFill>
              </a:rPr>
              <a:t> </a:t>
            </a:r>
            <a:r>
              <a:rPr lang="en-US" sz="2800" i="1" dirty="0" err="1">
                <a:solidFill>
                  <a:srgbClr val="333333"/>
                </a:solidFill>
              </a:rPr>
              <a:t>indeholde</a:t>
            </a:r>
            <a:r>
              <a:rPr lang="en-US" sz="2800" i="1" dirty="0">
                <a:solidFill>
                  <a:srgbClr val="333333"/>
                </a:solidFill>
              </a:rPr>
              <a:t>?</a:t>
            </a:r>
          </a:p>
          <a:p>
            <a:endParaRPr lang="en-US" sz="2800" i="1" dirty="0">
              <a:solidFill>
                <a:srgbClr val="333333"/>
              </a:solidFill>
            </a:endParaRPr>
          </a:p>
          <a:p>
            <a:r>
              <a:rPr lang="en-US" sz="2800" i="1" dirty="0" err="1">
                <a:solidFill>
                  <a:srgbClr val="333333"/>
                </a:solidFill>
              </a:rPr>
              <a:t>Hvad</a:t>
            </a:r>
            <a:r>
              <a:rPr lang="en-US" sz="2800" i="1" dirty="0">
                <a:solidFill>
                  <a:srgbClr val="333333"/>
                </a:solidFill>
              </a:rPr>
              <a:t> er </a:t>
            </a:r>
            <a:r>
              <a:rPr lang="en-US" sz="2800" i="1" dirty="0" err="1">
                <a:solidFill>
                  <a:srgbClr val="333333"/>
                </a:solidFill>
              </a:rPr>
              <a:t>formålet</a:t>
            </a:r>
            <a:r>
              <a:rPr lang="en-US" sz="2800" i="1" dirty="0">
                <a:solidFill>
                  <a:srgbClr val="333333"/>
                </a:solidFill>
              </a:rPr>
              <a:t> med </a:t>
            </a:r>
            <a:r>
              <a:rPr lang="en-US" sz="2800" i="1" dirty="0" err="1">
                <a:solidFill>
                  <a:srgbClr val="333333"/>
                </a:solidFill>
              </a:rPr>
              <a:t>nedvarmning</a:t>
            </a:r>
            <a:r>
              <a:rPr lang="en-US" sz="2800" i="1" dirty="0">
                <a:solidFill>
                  <a:srgbClr val="333333"/>
                </a:solidFill>
              </a:rPr>
              <a:t>?</a:t>
            </a:r>
          </a:p>
          <a:p>
            <a:endParaRPr lang="en-US" sz="2800" dirty="0">
              <a:solidFill>
                <a:srgbClr val="333333"/>
              </a:solidFill>
            </a:endParaRPr>
          </a:p>
          <a:p>
            <a:endParaRPr lang="en-US" sz="2800" dirty="0">
              <a:solidFill>
                <a:srgbClr val="333333"/>
              </a:solidFill>
            </a:endParaRPr>
          </a:p>
        </p:txBody>
      </p:sp>
    </p:spTree>
    <p:extLst>
      <p:ext uri="{BB962C8B-B14F-4D97-AF65-F5344CB8AC3E}">
        <p14:creationId xmlns:p14="http://schemas.microsoft.com/office/powerpoint/2010/main" val="34952891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F6B0368-979F-4A4A-B412-18B3C43F6EFF}"/>
              </a:ext>
            </a:extLst>
          </p:cNvPr>
          <p:cNvSpPr txBox="1"/>
          <p:nvPr/>
        </p:nvSpPr>
        <p:spPr>
          <a:xfrm>
            <a:off x="453813" y="6437406"/>
            <a:ext cx="11284374" cy="186486"/>
          </a:xfrm>
          <a:prstGeom prst="rect">
            <a:avLst/>
          </a:prstGeom>
          <a:noFill/>
        </p:spPr>
        <p:txBody>
          <a:bodyPr wrap="square" lIns="108000" rtlCol="0">
            <a:spAutoFit/>
          </a:bodyPr>
          <a:lstStyle/>
          <a:p>
            <a:pPr algn="ctr">
              <a:lnSpc>
                <a:spcPct val="200000"/>
              </a:lnSpc>
            </a:pPr>
            <a:r>
              <a:rPr lang="da-DK" sz="800" b="1" dirty="0">
                <a:solidFill>
                  <a:schemeClr val="bg1">
                    <a:lumMod val="85000"/>
                  </a:schemeClr>
                </a:solidFill>
                <a:latin typeface="Arial" panose="020B0604020202020204" pitchFamily="34" charset="0"/>
                <a:cs typeface="Arial" panose="020B0604020202020204" pitchFamily="34" charset="0"/>
              </a:rPr>
              <a:t>TEAM DANMARK</a:t>
            </a:r>
          </a:p>
        </p:txBody>
      </p:sp>
      <p:sp>
        <p:nvSpPr>
          <p:cNvPr id="2" name="Titel 1">
            <a:extLst>
              <a:ext uri="{FF2B5EF4-FFF2-40B4-BE49-F238E27FC236}">
                <a16:creationId xmlns:a16="http://schemas.microsoft.com/office/drawing/2014/main" id="{0070394E-F4DF-4D2F-AA4E-77ADE59B70D8}"/>
              </a:ext>
            </a:extLst>
          </p:cNvPr>
          <p:cNvSpPr>
            <a:spLocks noGrp="1"/>
          </p:cNvSpPr>
          <p:nvPr>
            <p:ph type="title"/>
          </p:nvPr>
        </p:nvSpPr>
        <p:spPr/>
        <p:txBody>
          <a:bodyPr/>
          <a:lstStyle/>
          <a:p>
            <a:r>
              <a:rPr lang="da-DK" dirty="0">
                <a:solidFill>
                  <a:srgbClr val="D52F48"/>
                </a:solidFill>
                <a:latin typeface="Arial Black" panose="020B0A04020102020204" pitchFamily="34" charset="0"/>
              </a:rPr>
              <a:t>Opvarmning/nedvarmning</a:t>
            </a:r>
          </a:p>
        </p:txBody>
      </p:sp>
      <p:sp>
        <p:nvSpPr>
          <p:cNvPr id="3" name="Pladsholder til indhold 2">
            <a:extLst>
              <a:ext uri="{FF2B5EF4-FFF2-40B4-BE49-F238E27FC236}">
                <a16:creationId xmlns:a16="http://schemas.microsoft.com/office/drawing/2014/main" id="{B5D1180F-DEFE-45D3-B5E4-4ABDF89031D6}"/>
              </a:ext>
            </a:extLst>
          </p:cNvPr>
          <p:cNvSpPr>
            <a:spLocks noGrp="1"/>
          </p:cNvSpPr>
          <p:nvPr>
            <p:ph idx="1"/>
          </p:nvPr>
        </p:nvSpPr>
        <p:spPr/>
        <p:txBody>
          <a:bodyPr>
            <a:normAutofit/>
          </a:bodyPr>
          <a:lstStyle/>
          <a:p>
            <a:pPr marL="0" indent="0">
              <a:buNone/>
            </a:pPr>
            <a:r>
              <a:rPr lang="en-US" sz="2800" b="1" dirty="0" err="1">
                <a:solidFill>
                  <a:srgbClr val="333333"/>
                </a:solidFill>
              </a:rPr>
              <a:t>Opvarmning</a:t>
            </a:r>
            <a:r>
              <a:rPr lang="en-US" sz="2800" dirty="0">
                <a:solidFill>
                  <a:srgbClr val="333333"/>
                </a:solidFill>
              </a:rPr>
              <a:t> </a:t>
            </a:r>
            <a:r>
              <a:rPr lang="en-US" sz="2800" dirty="0" err="1">
                <a:solidFill>
                  <a:srgbClr val="333333"/>
                </a:solidFill>
              </a:rPr>
              <a:t>har</a:t>
            </a:r>
            <a:r>
              <a:rPr lang="en-US" sz="2800" dirty="0">
                <a:solidFill>
                  <a:srgbClr val="333333"/>
                </a:solidFill>
              </a:rPr>
              <a:t> </a:t>
            </a:r>
            <a:r>
              <a:rPr lang="en-US" sz="2800" dirty="0" err="1">
                <a:solidFill>
                  <a:srgbClr val="333333"/>
                </a:solidFill>
              </a:rPr>
              <a:t>til</a:t>
            </a:r>
            <a:r>
              <a:rPr lang="en-US" sz="2800" dirty="0">
                <a:solidFill>
                  <a:srgbClr val="333333"/>
                </a:solidFill>
              </a:rPr>
              <a:t> </a:t>
            </a:r>
            <a:r>
              <a:rPr lang="en-US" sz="2800" dirty="0" err="1">
                <a:solidFill>
                  <a:srgbClr val="333333"/>
                </a:solidFill>
              </a:rPr>
              <a:t>formål</a:t>
            </a:r>
            <a:r>
              <a:rPr lang="en-US" sz="2800" dirty="0">
                <a:solidFill>
                  <a:srgbClr val="333333"/>
                </a:solidFill>
              </a:rPr>
              <a:t> at </a:t>
            </a:r>
            <a:r>
              <a:rPr lang="en-US" sz="2800" dirty="0" err="1">
                <a:solidFill>
                  <a:srgbClr val="333333"/>
                </a:solidFill>
              </a:rPr>
              <a:t>forberede</a:t>
            </a:r>
            <a:r>
              <a:rPr lang="en-US" sz="2800" dirty="0">
                <a:solidFill>
                  <a:srgbClr val="333333"/>
                </a:solidFill>
              </a:rPr>
              <a:t> din </a:t>
            </a:r>
            <a:r>
              <a:rPr lang="en-US" sz="2800" dirty="0" err="1">
                <a:solidFill>
                  <a:srgbClr val="333333"/>
                </a:solidFill>
              </a:rPr>
              <a:t>krop</a:t>
            </a:r>
            <a:r>
              <a:rPr lang="en-US" sz="2800" dirty="0">
                <a:solidFill>
                  <a:srgbClr val="333333"/>
                </a:solidFill>
              </a:rPr>
              <a:t> </a:t>
            </a:r>
            <a:r>
              <a:rPr lang="en-US" sz="2800" dirty="0" err="1">
                <a:solidFill>
                  <a:srgbClr val="333333"/>
                </a:solidFill>
              </a:rPr>
              <a:t>på</a:t>
            </a:r>
            <a:r>
              <a:rPr lang="en-US" sz="2800" dirty="0">
                <a:solidFill>
                  <a:srgbClr val="333333"/>
                </a:solidFill>
              </a:rPr>
              <a:t> den </a:t>
            </a:r>
            <a:r>
              <a:rPr lang="en-US" sz="2800" dirty="0" err="1">
                <a:solidFill>
                  <a:srgbClr val="333333"/>
                </a:solidFill>
              </a:rPr>
              <a:t>kommende</a:t>
            </a:r>
            <a:r>
              <a:rPr lang="en-US" sz="2800" dirty="0">
                <a:solidFill>
                  <a:srgbClr val="333333"/>
                </a:solidFill>
              </a:rPr>
              <a:t> </a:t>
            </a:r>
            <a:r>
              <a:rPr lang="en-US" sz="2800" dirty="0" err="1">
                <a:solidFill>
                  <a:srgbClr val="333333"/>
                </a:solidFill>
              </a:rPr>
              <a:t>belastning</a:t>
            </a:r>
            <a:r>
              <a:rPr lang="en-US" sz="2800" dirty="0">
                <a:solidFill>
                  <a:srgbClr val="333333"/>
                </a:solidFill>
              </a:rPr>
              <a:t>.</a:t>
            </a:r>
          </a:p>
          <a:p>
            <a:pPr marL="0" indent="0">
              <a:buNone/>
            </a:pPr>
            <a:endParaRPr lang="en-US" sz="2800" dirty="0">
              <a:solidFill>
                <a:srgbClr val="333333"/>
              </a:solidFill>
            </a:endParaRPr>
          </a:p>
          <a:p>
            <a:pPr marL="0" indent="0">
              <a:buNone/>
            </a:pPr>
            <a:r>
              <a:rPr lang="en-US" sz="2800" b="1" dirty="0" err="1">
                <a:solidFill>
                  <a:srgbClr val="333333"/>
                </a:solidFill>
              </a:rPr>
              <a:t>Nedvarmning</a:t>
            </a:r>
            <a:r>
              <a:rPr lang="en-US" sz="2800" dirty="0">
                <a:solidFill>
                  <a:srgbClr val="333333"/>
                </a:solidFill>
              </a:rPr>
              <a:t> </a:t>
            </a:r>
            <a:r>
              <a:rPr lang="en-US" sz="2800" dirty="0" err="1">
                <a:solidFill>
                  <a:srgbClr val="333333"/>
                </a:solidFill>
              </a:rPr>
              <a:t>har</a:t>
            </a:r>
            <a:r>
              <a:rPr lang="en-US" sz="2800" dirty="0">
                <a:solidFill>
                  <a:srgbClr val="333333"/>
                </a:solidFill>
              </a:rPr>
              <a:t> </a:t>
            </a:r>
            <a:r>
              <a:rPr lang="en-US" sz="2800" dirty="0" err="1">
                <a:solidFill>
                  <a:srgbClr val="333333"/>
                </a:solidFill>
              </a:rPr>
              <a:t>til</a:t>
            </a:r>
            <a:r>
              <a:rPr lang="en-US" sz="2800" dirty="0">
                <a:solidFill>
                  <a:srgbClr val="333333"/>
                </a:solidFill>
              </a:rPr>
              <a:t> </a:t>
            </a:r>
            <a:r>
              <a:rPr lang="en-US" sz="2800" dirty="0" err="1">
                <a:solidFill>
                  <a:srgbClr val="333333"/>
                </a:solidFill>
              </a:rPr>
              <a:t>formål</a:t>
            </a:r>
            <a:r>
              <a:rPr lang="en-US" sz="2800" dirty="0">
                <a:solidFill>
                  <a:srgbClr val="333333"/>
                </a:solidFill>
              </a:rPr>
              <a:t> at </a:t>
            </a:r>
            <a:r>
              <a:rPr lang="en-US" sz="2800" dirty="0" err="1">
                <a:solidFill>
                  <a:srgbClr val="333333"/>
                </a:solidFill>
              </a:rPr>
              <a:t>hjælpe</a:t>
            </a:r>
            <a:r>
              <a:rPr lang="en-US" sz="2800" dirty="0">
                <a:solidFill>
                  <a:srgbClr val="333333"/>
                </a:solidFill>
              </a:rPr>
              <a:t> med at </a:t>
            </a:r>
            <a:r>
              <a:rPr lang="en-US" sz="2800" dirty="0" err="1">
                <a:solidFill>
                  <a:srgbClr val="333333"/>
                </a:solidFill>
              </a:rPr>
              <a:t>komme</a:t>
            </a:r>
            <a:r>
              <a:rPr lang="en-US" sz="2800" dirty="0">
                <a:solidFill>
                  <a:srgbClr val="333333"/>
                </a:solidFill>
              </a:rPr>
              <a:t> sig </a:t>
            </a:r>
            <a:r>
              <a:rPr lang="en-US" sz="2800" dirty="0" err="1">
                <a:solidFill>
                  <a:srgbClr val="333333"/>
                </a:solidFill>
              </a:rPr>
              <a:t>hurtigere</a:t>
            </a:r>
            <a:r>
              <a:rPr lang="en-US" sz="2800" dirty="0">
                <a:solidFill>
                  <a:srgbClr val="333333"/>
                </a:solidFill>
              </a:rPr>
              <a:t> </a:t>
            </a:r>
            <a:r>
              <a:rPr lang="en-US" sz="2800" dirty="0" err="1">
                <a:solidFill>
                  <a:srgbClr val="333333"/>
                </a:solidFill>
              </a:rPr>
              <a:t>ovenpå</a:t>
            </a:r>
            <a:r>
              <a:rPr lang="en-US" sz="2800" dirty="0">
                <a:solidFill>
                  <a:srgbClr val="333333"/>
                </a:solidFill>
              </a:rPr>
              <a:t> et </a:t>
            </a:r>
            <a:r>
              <a:rPr lang="en-US" sz="2800" dirty="0" err="1">
                <a:solidFill>
                  <a:srgbClr val="333333"/>
                </a:solidFill>
              </a:rPr>
              <a:t>hårdt</a:t>
            </a:r>
            <a:r>
              <a:rPr lang="en-US" sz="2800" dirty="0">
                <a:solidFill>
                  <a:srgbClr val="333333"/>
                </a:solidFill>
              </a:rPr>
              <a:t> </a:t>
            </a:r>
            <a:r>
              <a:rPr lang="en-US" sz="2800" dirty="0" err="1">
                <a:solidFill>
                  <a:srgbClr val="333333"/>
                </a:solidFill>
              </a:rPr>
              <a:t>træningspas</a:t>
            </a:r>
            <a:r>
              <a:rPr lang="en-US" sz="2800" dirty="0">
                <a:solidFill>
                  <a:srgbClr val="333333"/>
                </a:solidFill>
              </a:rPr>
              <a:t> </a:t>
            </a:r>
            <a:r>
              <a:rPr lang="en-US" sz="2800" dirty="0" err="1">
                <a:solidFill>
                  <a:srgbClr val="333333"/>
                </a:solidFill>
              </a:rPr>
              <a:t>eller</a:t>
            </a:r>
            <a:r>
              <a:rPr lang="en-US" sz="2800" dirty="0">
                <a:solidFill>
                  <a:srgbClr val="333333"/>
                </a:solidFill>
              </a:rPr>
              <a:t> </a:t>
            </a:r>
            <a:r>
              <a:rPr lang="en-US" sz="2800" dirty="0" err="1">
                <a:solidFill>
                  <a:srgbClr val="333333"/>
                </a:solidFill>
              </a:rPr>
              <a:t>konkurrence</a:t>
            </a:r>
            <a:r>
              <a:rPr lang="en-US" sz="2800" dirty="0">
                <a:solidFill>
                  <a:srgbClr val="333333"/>
                </a:solidFill>
              </a:rPr>
              <a:t>/</a:t>
            </a:r>
            <a:r>
              <a:rPr lang="en-US" sz="2800" dirty="0" err="1">
                <a:solidFill>
                  <a:srgbClr val="333333"/>
                </a:solidFill>
              </a:rPr>
              <a:t>kamp</a:t>
            </a:r>
            <a:r>
              <a:rPr lang="en-US" sz="2800" dirty="0">
                <a:solidFill>
                  <a:srgbClr val="333333"/>
                </a:solidFill>
              </a:rPr>
              <a:t>. </a:t>
            </a:r>
          </a:p>
        </p:txBody>
      </p:sp>
      <p:sp>
        <p:nvSpPr>
          <p:cNvPr id="6" name="Taleboble: rektangel med afrundede hjørner 5">
            <a:extLst>
              <a:ext uri="{FF2B5EF4-FFF2-40B4-BE49-F238E27FC236}">
                <a16:creationId xmlns:a16="http://schemas.microsoft.com/office/drawing/2014/main" id="{88A8121C-997C-4F78-A854-DAF8F03258AD}"/>
              </a:ext>
            </a:extLst>
          </p:cNvPr>
          <p:cNvSpPr/>
          <p:nvPr/>
        </p:nvSpPr>
        <p:spPr>
          <a:xfrm>
            <a:off x="3034862" y="1825625"/>
            <a:ext cx="5510049" cy="2877207"/>
          </a:xfrm>
          <a:prstGeom prst="wedgeRoundRectCallout">
            <a:avLst/>
          </a:prstGeom>
          <a:solidFill>
            <a:srgbClr val="CF2D4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a-DK" sz="2000" b="1" dirty="0">
                <a:solidFill>
                  <a:schemeClr val="bg1"/>
                </a:solidFill>
                <a:latin typeface="Arial" panose="020B0604020202020204" pitchFamily="34" charset="0"/>
                <a:cs typeface="Arial" panose="020B0604020202020204" pitchFamily="34" charset="0"/>
              </a:rPr>
              <a:t>Hvor mange af jer anvender opvarmning som en fast del af træningen?</a:t>
            </a:r>
          </a:p>
          <a:p>
            <a:endParaRPr lang="da-DK" sz="2000" b="1" dirty="0">
              <a:solidFill>
                <a:schemeClr val="bg1"/>
              </a:solidFill>
              <a:latin typeface="Arial" panose="020B0604020202020204" pitchFamily="34" charset="0"/>
              <a:cs typeface="Arial" panose="020B0604020202020204" pitchFamily="34" charset="0"/>
            </a:endParaRPr>
          </a:p>
          <a:p>
            <a:r>
              <a:rPr lang="da-DK" sz="2000" b="1" dirty="0">
                <a:solidFill>
                  <a:schemeClr val="bg1"/>
                </a:solidFill>
                <a:latin typeface="Arial" panose="020B0604020202020204" pitchFamily="34" charset="0"/>
                <a:cs typeface="Arial" panose="020B0604020202020204" pitchFamily="34" charset="0"/>
              </a:rPr>
              <a:t>Hvor mange af jer anvender nedvarmning som en fast del af træningen?</a:t>
            </a:r>
          </a:p>
        </p:txBody>
      </p:sp>
    </p:spTree>
    <p:extLst>
      <p:ext uri="{BB962C8B-B14F-4D97-AF65-F5344CB8AC3E}">
        <p14:creationId xmlns:p14="http://schemas.microsoft.com/office/powerpoint/2010/main" val="1344522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F6B0368-979F-4A4A-B412-18B3C43F6EFF}"/>
              </a:ext>
            </a:extLst>
          </p:cNvPr>
          <p:cNvSpPr txBox="1"/>
          <p:nvPr/>
        </p:nvSpPr>
        <p:spPr>
          <a:xfrm>
            <a:off x="453813" y="6437406"/>
            <a:ext cx="11284374" cy="186486"/>
          </a:xfrm>
          <a:prstGeom prst="rect">
            <a:avLst/>
          </a:prstGeom>
          <a:noFill/>
        </p:spPr>
        <p:txBody>
          <a:bodyPr wrap="square" lIns="108000" rtlCol="0">
            <a:spAutoFit/>
          </a:bodyPr>
          <a:lstStyle/>
          <a:p>
            <a:pPr algn="ctr">
              <a:lnSpc>
                <a:spcPct val="200000"/>
              </a:lnSpc>
            </a:pPr>
            <a:r>
              <a:rPr lang="da-DK" sz="800" b="1" dirty="0">
                <a:solidFill>
                  <a:schemeClr val="bg1">
                    <a:lumMod val="85000"/>
                  </a:schemeClr>
                </a:solidFill>
                <a:latin typeface="Arial" panose="020B0604020202020204" pitchFamily="34" charset="0"/>
                <a:cs typeface="Arial" panose="020B0604020202020204" pitchFamily="34" charset="0"/>
              </a:rPr>
              <a:t>TEAM DANMARK</a:t>
            </a:r>
          </a:p>
        </p:txBody>
      </p:sp>
      <p:sp>
        <p:nvSpPr>
          <p:cNvPr id="3" name="Titel 1">
            <a:extLst>
              <a:ext uri="{FF2B5EF4-FFF2-40B4-BE49-F238E27FC236}">
                <a16:creationId xmlns:a16="http://schemas.microsoft.com/office/drawing/2014/main" id="{C9973CBD-89FB-4CE2-B284-343D00BE758B}"/>
              </a:ext>
            </a:extLst>
          </p:cNvPr>
          <p:cNvSpPr txBox="1">
            <a:spLocks/>
          </p:cNvSpPr>
          <p:nvPr/>
        </p:nvSpPr>
        <p:spPr>
          <a:xfrm>
            <a:off x="1066800" y="2282826"/>
            <a:ext cx="10363200" cy="147002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da-DK" sz="7200" dirty="0">
                <a:solidFill>
                  <a:srgbClr val="DC2B4B"/>
                </a:solidFill>
                <a:latin typeface="Arial Black" panose="020B0A04020102020204" pitchFamily="34" charset="0"/>
              </a:rPr>
              <a:t>Restitution</a:t>
            </a:r>
            <a:endParaRPr lang="da-DK" sz="7200" dirty="0"/>
          </a:p>
        </p:txBody>
      </p:sp>
    </p:spTree>
    <p:extLst>
      <p:ext uri="{BB962C8B-B14F-4D97-AF65-F5344CB8AC3E}">
        <p14:creationId xmlns:p14="http://schemas.microsoft.com/office/powerpoint/2010/main" val="132328897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F6B0368-979F-4A4A-B412-18B3C43F6EFF}"/>
              </a:ext>
            </a:extLst>
          </p:cNvPr>
          <p:cNvSpPr txBox="1"/>
          <p:nvPr/>
        </p:nvSpPr>
        <p:spPr>
          <a:xfrm>
            <a:off x="453813" y="6437406"/>
            <a:ext cx="11284374" cy="186486"/>
          </a:xfrm>
          <a:prstGeom prst="rect">
            <a:avLst/>
          </a:prstGeom>
          <a:noFill/>
        </p:spPr>
        <p:txBody>
          <a:bodyPr wrap="square" lIns="108000" rtlCol="0">
            <a:spAutoFit/>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kumimoji="0" lang="da-DK" sz="800" b="1" i="0" u="none" strike="noStrike" kern="1200" cap="none" spc="0" normalizeH="0" baseline="0" noProof="0" dirty="0">
                <a:ln>
                  <a:noFill/>
                </a:ln>
                <a:solidFill>
                  <a:prstClr val="white">
                    <a:lumMod val="85000"/>
                  </a:prstClr>
                </a:solidFill>
                <a:effectLst/>
                <a:uLnTx/>
                <a:uFillTx/>
                <a:latin typeface="Arial" panose="020B0604020202020204" pitchFamily="34" charset="0"/>
                <a:ea typeface="+mn-ea"/>
                <a:cs typeface="Arial" panose="020B0604020202020204" pitchFamily="34" charset="0"/>
              </a:rPr>
              <a:t>TEAM DANMARK</a:t>
            </a:r>
          </a:p>
        </p:txBody>
      </p:sp>
      <p:sp>
        <p:nvSpPr>
          <p:cNvPr id="13" name="Titel 12">
            <a:extLst>
              <a:ext uri="{FF2B5EF4-FFF2-40B4-BE49-F238E27FC236}">
                <a16:creationId xmlns:a16="http://schemas.microsoft.com/office/drawing/2014/main" id="{E7F58D25-0964-4373-941B-AF2F59BA88B1}"/>
              </a:ext>
            </a:extLst>
          </p:cNvPr>
          <p:cNvSpPr>
            <a:spLocks noGrp="1"/>
          </p:cNvSpPr>
          <p:nvPr>
            <p:ph type="title"/>
          </p:nvPr>
        </p:nvSpPr>
        <p:spPr/>
        <p:txBody>
          <a:bodyPr/>
          <a:lstStyle/>
          <a:p>
            <a:r>
              <a:rPr lang="da-DK" dirty="0">
                <a:solidFill>
                  <a:srgbClr val="DC2B4B"/>
                </a:solidFill>
                <a:latin typeface="Arial Black" panose="020B0A04020102020204" pitchFamily="34" charset="0"/>
              </a:rPr>
              <a:t>Restitution</a:t>
            </a:r>
          </a:p>
        </p:txBody>
      </p:sp>
      <p:sp>
        <p:nvSpPr>
          <p:cNvPr id="14" name="Pladsholder til indhold 13">
            <a:extLst>
              <a:ext uri="{FF2B5EF4-FFF2-40B4-BE49-F238E27FC236}">
                <a16:creationId xmlns:a16="http://schemas.microsoft.com/office/drawing/2014/main" id="{6113A0B3-BE73-4AD3-8FB2-99BCFC074D90}"/>
              </a:ext>
            </a:extLst>
          </p:cNvPr>
          <p:cNvSpPr>
            <a:spLocks noGrp="1"/>
          </p:cNvSpPr>
          <p:nvPr>
            <p:ph idx="1"/>
          </p:nvPr>
        </p:nvSpPr>
        <p:spPr>
          <a:xfrm>
            <a:off x="691331" y="1825625"/>
            <a:ext cx="11046856" cy="599550"/>
          </a:xfrm>
        </p:spPr>
        <p:txBody>
          <a:bodyPr>
            <a:normAutofit fontScale="92500"/>
          </a:bodyPr>
          <a:lstStyle/>
          <a:p>
            <a:pPr marL="0" indent="0">
              <a:buNone/>
            </a:pPr>
            <a:r>
              <a:rPr lang="da-DK" sz="2700" dirty="0"/>
              <a:t>For at kunne præstere bedst muligt må man også restituere bedst muligt </a:t>
            </a:r>
            <a:r>
              <a:rPr lang="da-DK" sz="2700" dirty="0">
                <a:sym typeface="Wingdings" panose="05000000000000000000" pitchFamily="2" charset="2"/>
              </a:rPr>
              <a:t></a:t>
            </a:r>
          </a:p>
          <a:p>
            <a:pPr marL="0" indent="0">
              <a:buNone/>
            </a:pPr>
            <a:endParaRPr lang="da-DK" dirty="0">
              <a:sym typeface="Wingdings" panose="05000000000000000000" pitchFamily="2" charset="2"/>
            </a:endParaRPr>
          </a:p>
          <a:p>
            <a:pPr marL="0" indent="0">
              <a:buNone/>
            </a:pPr>
            <a:endParaRPr lang="da-DK" dirty="0"/>
          </a:p>
        </p:txBody>
      </p:sp>
      <p:pic>
        <p:nvPicPr>
          <p:cNvPr id="16" name="Billede 15" descr="Et billede, der indeholder person, udendørs, jakke&#10;&#10;Automatisk genereret beskrivelse">
            <a:extLst>
              <a:ext uri="{FF2B5EF4-FFF2-40B4-BE49-F238E27FC236}">
                <a16:creationId xmlns:a16="http://schemas.microsoft.com/office/drawing/2014/main" id="{51731EA1-2E39-4620-8784-6B9202F924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78691" y="2685618"/>
            <a:ext cx="5221979" cy="3491345"/>
          </a:xfrm>
          <a:prstGeom prst="rect">
            <a:avLst/>
          </a:prstGeom>
        </p:spPr>
      </p:pic>
      <p:sp>
        <p:nvSpPr>
          <p:cNvPr id="17" name="Tekstfelt 16">
            <a:extLst>
              <a:ext uri="{FF2B5EF4-FFF2-40B4-BE49-F238E27FC236}">
                <a16:creationId xmlns:a16="http://schemas.microsoft.com/office/drawing/2014/main" id="{F57B3E6B-68B4-4C3B-A426-A0E2AF0EA991}"/>
              </a:ext>
            </a:extLst>
          </p:cNvPr>
          <p:cNvSpPr txBox="1"/>
          <p:nvPr/>
        </p:nvSpPr>
        <p:spPr>
          <a:xfrm>
            <a:off x="691331" y="2888000"/>
            <a:ext cx="5404670" cy="29546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800" b="0" i="0" u="none" strike="noStrike" kern="1200" cap="none" spc="0" normalizeH="0" baseline="0" noProof="0" dirty="0">
                <a:ln>
                  <a:noFill/>
                </a:ln>
                <a:solidFill>
                  <a:srgbClr val="2D2D2D"/>
                </a:solidFill>
                <a:effectLst/>
                <a:uLnTx/>
                <a:uFillTx/>
                <a:latin typeface="AktivGrotesk"/>
                <a:ea typeface="+mn-ea"/>
                <a:cs typeface="+mn-cs"/>
              </a:rPr>
              <a:t>Cirka 95 pct. af den fremgang, som du ser som følge af træning, skal relateres til restitutionskonceptets base. Basen består af kvaliteten af både træning, kost, søvn og den mentale og sociale genopladning.</a:t>
            </a:r>
            <a:endParaRPr kumimoji="0" lang="da-DK" sz="2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80662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F6B0368-979F-4A4A-B412-18B3C43F6EFF}"/>
              </a:ext>
            </a:extLst>
          </p:cNvPr>
          <p:cNvSpPr txBox="1"/>
          <p:nvPr/>
        </p:nvSpPr>
        <p:spPr>
          <a:xfrm>
            <a:off x="453813" y="6437406"/>
            <a:ext cx="11284374" cy="186486"/>
          </a:xfrm>
          <a:prstGeom prst="rect">
            <a:avLst/>
          </a:prstGeom>
          <a:noFill/>
        </p:spPr>
        <p:txBody>
          <a:bodyPr wrap="square" lIns="108000" rtlCol="0">
            <a:spAutoFit/>
          </a:bodyPr>
          <a:lstStyle/>
          <a:p>
            <a:pPr algn="ctr">
              <a:lnSpc>
                <a:spcPct val="200000"/>
              </a:lnSpc>
            </a:pPr>
            <a:r>
              <a:rPr lang="da-DK" sz="800" b="1" dirty="0">
                <a:solidFill>
                  <a:schemeClr val="bg1">
                    <a:lumMod val="85000"/>
                  </a:schemeClr>
                </a:solidFill>
                <a:latin typeface="Arial" panose="020B0604020202020204" pitchFamily="34" charset="0"/>
                <a:cs typeface="Arial" panose="020B0604020202020204" pitchFamily="34" charset="0"/>
              </a:rPr>
              <a:t>TEAM DANMARK</a:t>
            </a:r>
          </a:p>
        </p:txBody>
      </p:sp>
      <p:sp>
        <p:nvSpPr>
          <p:cNvPr id="2" name="Tekstfelt 1">
            <a:extLst>
              <a:ext uri="{FF2B5EF4-FFF2-40B4-BE49-F238E27FC236}">
                <a16:creationId xmlns:a16="http://schemas.microsoft.com/office/drawing/2014/main" id="{0A76B90F-053B-4F3D-A70A-DDACA85FBA2A}"/>
              </a:ext>
            </a:extLst>
          </p:cNvPr>
          <p:cNvSpPr txBox="1"/>
          <p:nvPr/>
        </p:nvSpPr>
        <p:spPr>
          <a:xfrm>
            <a:off x="1132406" y="1272118"/>
            <a:ext cx="9927187" cy="4247317"/>
          </a:xfrm>
          <a:prstGeom prst="rect">
            <a:avLst/>
          </a:prstGeom>
          <a:noFill/>
        </p:spPr>
        <p:txBody>
          <a:bodyPr wrap="square" rtlCol="0">
            <a:spAutoFit/>
          </a:bodyPr>
          <a:lstStyle/>
          <a:p>
            <a:pPr algn="ctr"/>
            <a:r>
              <a:rPr lang="da-DK" sz="5400" i="1" dirty="0">
                <a:solidFill>
                  <a:schemeClr val="bg1"/>
                </a:solidFill>
                <a:latin typeface="Arial Black" panose="020B0A04020102020204" pitchFamily="34" charset="0"/>
                <a:cs typeface="Arial" panose="020B0604020202020204" pitchFamily="34" charset="0"/>
              </a:rPr>
              <a:t>Hvad er smerte?</a:t>
            </a:r>
          </a:p>
          <a:p>
            <a:pPr algn="ctr"/>
            <a:r>
              <a:rPr lang="da-DK" sz="5400" i="1" dirty="0">
                <a:solidFill>
                  <a:schemeClr val="bg1"/>
                </a:solidFill>
                <a:latin typeface="Arial Black" panose="020B0A04020102020204" pitchFamily="34" charset="0"/>
                <a:cs typeface="Arial" panose="020B0604020202020204" pitchFamily="34" charset="0"/>
              </a:rPr>
              <a:t>Hvordan mærkes smerte?</a:t>
            </a:r>
          </a:p>
          <a:p>
            <a:pPr algn="ctr"/>
            <a:endParaRPr lang="da-DK" sz="5400" i="1" dirty="0">
              <a:solidFill>
                <a:schemeClr val="bg1"/>
              </a:solidFill>
              <a:latin typeface="Arial Black" panose="020B0A04020102020204" pitchFamily="34" charset="0"/>
              <a:cs typeface="Arial" panose="020B0604020202020204" pitchFamily="34" charset="0"/>
            </a:endParaRPr>
          </a:p>
          <a:p>
            <a:pPr algn="ctr"/>
            <a:r>
              <a:rPr lang="da-DK" sz="5400" i="1" dirty="0">
                <a:solidFill>
                  <a:schemeClr val="bg1"/>
                </a:solidFill>
                <a:latin typeface="Arial Black" panose="020B0A04020102020204" pitchFamily="34" charset="0"/>
                <a:cs typeface="Arial" panose="020B0604020202020204" pitchFamily="34" charset="0"/>
              </a:rPr>
              <a:t>Må man træne med smerte?</a:t>
            </a:r>
          </a:p>
        </p:txBody>
      </p:sp>
    </p:spTree>
    <p:extLst>
      <p:ext uri="{BB962C8B-B14F-4D97-AF65-F5344CB8AC3E}">
        <p14:creationId xmlns:p14="http://schemas.microsoft.com/office/powerpoint/2010/main" val="419285253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7736499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F6B0368-979F-4A4A-B412-18B3C43F6EFF}"/>
              </a:ext>
            </a:extLst>
          </p:cNvPr>
          <p:cNvSpPr txBox="1"/>
          <p:nvPr/>
        </p:nvSpPr>
        <p:spPr>
          <a:xfrm>
            <a:off x="453813" y="6437406"/>
            <a:ext cx="11284374" cy="186486"/>
          </a:xfrm>
          <a:prstGeom prst="rect">
            <a:avLst/>
          </a:prstGeom>
          <a:noFill/>
        </p:spPr>
        <p:txBody>
          <a:bodyPr wrap="square" lIns="108000" rtlCol="0">
            <a:spAutoFit/>
          </a:bodyPr>
          <a:lstStyle/>
          <a:p>
            <a:pPr algn="ctr">
              <a:lnSpc>
                <a:spcPct val="200000"/>
              </a:lnSpc>
            </a:pPr>
            <a:r>
              <a:rPr lang="da-DK" sz="800" b="1" dirty="0">
                <a:solidFill>
                  <a:schemeClr val="bg1">
                    <a:lumMod val="85000"/>
                  </a:schemeClr>
                </a:solidFill>
                <a:latin typeface="Arial" panose="020B0604020202020204" pitchFamily="34" charset="0"/>
                <a:cs typeface="Arial" panose="020B0604020202020204" pitchFamily="34" charset="0"/>
              </a:rPr>
              <a:t>TEAM DANMARK</a:t>
            </a:r>
          </a:p>
        </p:txBody>
      </p:sp>
      <p:sp>
        <p:nvSpPr>
          <p:cNvPr id="2" name="Titel 1">
            <a:extLst>
              <a:ext uri="{FF2B5EF4-FFF2-40B4-BE49-F238E27FC236}">
                <a16:creationId xmlns:a16="http://schemas.microsoft.com/office/drawing/2014/main" id="{0070394E-F4DF-4D2F-AA4E-77ADE59B70D8}"/>
              </a:ext>
            </a:extLst>
          </p:cNvPr>
          <p:cNvSpPr>
            <a:spLocks noGrp="1"/>
          </p:cNvSpPr>
          <p:nvPr>
            <p:ph type="title"/>
          </p:nvPr>
        </p:nvSpPr>
        <p:spPr>
          <a:xfrm>
            <a:off x="688428" y="594371"/>
            <a:ext cx="10515600" cy="1325563"/>
          </a:xfrm>
        </p:spPr>
        <p:txBody>
          <a:bodyPr/>
          <a:lstStyle/>
          <a:p>
            <a:r>
              <a:rPr lang="da-DK" dirty="0">
                <a:solidFill>
                  <a:srgbClr val="D52F48"/>
                </a:solidFill>
                <a:latin typeface="Arial Black" panose="020B0A04020102020204" pitchFamily="34" charset="0"/>
              </a:rPr>
              <a:t>Team Danmarks Restitutionskoncept</a:t>
            </a:r>
          </a:p>
        </p:txBody>
      </p:sp>
      <p:sp>
        <p:nvSpPr>
          <p:cNvPr id="5" name="Tekstfelt 4">
            <a:extLst>
              <a:ext uri="{FF2B5EF4-FFF2-40B4-BE49-F238E27FC236}">
                <a16:creationId xmlns:a16="http://schemas.microsoft.com/office/drawing/2014/main" id="{81FFD999-04CD-444E-8D48-EDE0FF7CBACA}"/>
              </a:ext>
            </a:extLst>
          </p:cNvPr>
          <p:cNvSpPr txBox="1"/>
          <p:nvPr/>
        </p:nvSpPr>
        <p:spPr>
          <a:xfrm>
            <a:off x="850143" y="2176339"/>
            <a:ext cx="9370302" cy="3108543"/>
          </a:xfrm>
          <a:prstGeom prst="rect">
            <a:avLst/>
          </a:prstGeom>
          <a:noFill/>
        </p:spPr>
        <p:txBody>
          <a:bodyPr wrap="square" rtlCol="0">
            <a:spAutoFit/>
          </a:bodyPr>
          <a:lstStyle/>
          <a:p>
            <a:r>
              <a:rPr lang="da-DK" sz="2800" dirty="0">
                <a:latin typeface="Arial" panose="020B0604020202020204" pitchFamily="34" charset="0"/>
                <a:cs typeface="Arial" panose="020B0604020202020204" pitchFamily="34" charset="0"/>
              </a:rPr>
              <a:t>Hvis du arbejder med bunden af pyramiden – </a:t>
            </a:r>
            <a:r>
              <a:rPr lang="da-DK" sz="2800" i="1" dirty="0">
                <a:latin typeface="Arial" panose="020B0604020202020204" pitchFamily="34" charset="0"/>
                <a:cs typeface="Arial" panose="020B0604020202020204" pitchFamily="34" charset="0"/>
              </a:rPr>
              <a:t>træning, kost, søvn og genopladning</a:t>
            </a:r>
            <a:r>
              <a:rPr lang="da-DK" sz="2800" dirty="0">
                <a:latin typeface="Arial" panose="020B0604020202020204" pitchFamily="34" charset="0"/>
                <a:cs typeface="Arial" panose="020B0604020202020204" pitchFamily="34" charset="0"/>
              </a:rPr>
              <a:t>, arbejder du med 95% af de vigtigste parametre for en optimal restitution og dermed vejen til toppræstation.</a:t>
            </a:r>
          </a:p>
          <a:p>
            <a:endParaRPr lang="da-DK" sz="2800" dirty="0">
              <a:latin typeface="Arial" panose="020B0604020202020204" pitchFamily="34" charset="0"/>
              <a:cs typeface="Arial" panose="020B0604020202020204" pitchFamily="34" charset="0"/>
            </a:endParaRPr>
          </a:p>
          <a:p>
            <a:r>
              <a:rPr lang="da-DK" sz="2800" dirty="0">
                <a:latin typeface="Arial" panose="020B0604020202020204" pitchFamily="34" charset="0"/>
                <a:cs typeface="Arial" panose="020B0604020202020204" pitchFamily="34" charset="0"/>
              </a:rPr>
              <a:t>De sidste 5% af din restitution finder du i toppen af pyramiden.</a:t>
            </a:r>
          </a:p>
        </p:txBody>
      </p:sp>
    </p:spTree>
    <p:extLst>
      <p:ext uri="{BB962C8B-B14F-4D97-AF65-F5344CB8AC3E}">
        <p14:creationId xmlns:p14="http://schemas.microsoft.com/office/powerpoint/2010/main" val="259841940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2" name="Tekstfelt 1">
            <a:extLst>
              <a:ext uri="{FF2B5EF4-FFF2-40B4-BE49-F238E27FC236}">
                <a16:creationId xmlns:a16="http://schemas.microsoft.com/office/drawing/2014/main" id="{BEF8E4CD-A83D-226F-9AD9-AB225D3386BD}"/>
              </a:ext>
            </a:extLst>
          </p:cNvPr>
          <p:cNvSpPr txBox="1"/>
          <p:nvPr/>
        </p:nvSpPr>
        <p:spPr>
          <a:xfrm>
            <a:off x="7025833" y="794204"/>
            <a:ext cx="4857993" cy="830997"/>
          </a:xfrm>
          <a:prstGeom prst="rect">
            <a:avLst/>
          </a:prstGeom>
          <a:solidFill>
            <a:srgbClr val="FF00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2400" b="1" i="0" u="none" strike="noStrike" kern="1200" cap="none" spc="0" normalizeH="0" baseline="0" noProof="0" dirty="0">
                <a:ln>
                  <a:noFill/>
                </a:ln>
                <a:solidFill>
                  <a:prstClr val="white"/>
                </a:solidFill>
                <a:effectLst/>
                <a:uLnTx/>
                <a:uFillTx/>
                <a:latin typeface="Calibri"/>
                <a:ea typeface="+mn-ea"/>
                <a:cs typeface="+mn-cs"/>
              </a:rPr>
              <a:t>10 min. let til moderat aktivitet ved 30-60% af maxpuls.</a:t>
            </a:r>
            <a:endParaRPr kumimoji="0" lang="da-DK" sz="1800"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3" name="Lige pilforbindelse 2">
            <a:extLst>
              <a:ext uri="{FF2B5EF4-FFF2-40B4-BE49-F238E27FC236}">
                <a16:creationId xmlns:a16="http://schemas.microsoft.com/office/drawing/2014/main" id="{4C42B7B6-796D-DE2F-01F0-8703D01F69E1}"/>
              </a:ext>
            </a:extLst>
          </p:cNvPr>
          <p:cNvCxnSpPr>
            <a:cxnSpLocks/>
          </p:cNvCxnSpPr>
          <p:nvPr/>
        </p:nvCxnSpPr>
        <p:spPr>
          <a:xfrm flipH="1">
            <a:off x="7836061" y="1625201"/>
            <a:ext cx="1538731" cy="2275467"/>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2001435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2" name="Tekstfelt 1">
            <a:extLst>
              <a:ext uri="{FF2B5EF4-FFF2-40B4-BE49-F238E27FC236}">
                <a16:creationId xmlns:a16="http://schemas.microsoft.com/office/drawing/2014/main" id="{D2EC412C-F26D-F705-2E7A-9FC3BA50E6F9}"/>
              </a:ext>
            </a:extLst>
          </p:cNvPr>
          <p:cNvSpPr txBox="1"/>
          <p:nvPr/>
        </p:nvSpPr>
        <p:spPr>
          <a:xfrm>
            <a:off x="6953007" y="551135"/>
            <a:ext cx="4857993" cy="2000548"/>
          </a:xfrm>
          <a:prstGeom prst="rect">
            <a:avLst/>
          </a:prstGeom>
          <a:solidFill>
            <a:srgbClr val="FF0000"/>
          </a:solid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da-DK" sz="24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Restitutionsmåltid:</a:t>
            </a:r>
          </a:p>
          <a:p>
            <a:pPr marL="342900" marR="0" lvl="0" indent="-3429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dirty="0">
                <a:solidFill>
                  <a:prstClr val="white"/>
                </a:solidFill>
                <a:latin typeface="Arial" panose="020B0604020202020204" pitchFamily="34" charset="0"/>
                <a:cs typeface="Arial" panose="020B0604020202020204" pitchFamily="34" charset="0"/>
              </a:rPr>
              <a:t>Protein: ~ 0,25g/kg kropsvægt</a:t>
            </a:r>
          </a:p>
          <a:p>
            <a:pPr marL="342900" marR="0" lvl="0" indent="-3429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dirty="0">
                <a:solidFill>
                  <a:prstClr val="white"/>
                </a:solidFill>
                <a:latin typeface="Arial" panose="020B0604020202020204" pitchFamily="34" charset="0"/>
                <a:cs typeface="Arial" panose="020B0604020202020204" pitchFamily="34" charset="0"/>
              </a:rPr>
              <a:t>Kulhydrat: ~0,5-1g/kg kropsvægt</a:t>
            </a:r>
          </a:p>
          <a:p>
            <a:pPr marL="0" marR="0" lvl="0" indent="0" defTabSz="914400" rtl="0" eaLnBrk="1" fontAlgn="auto" latinLnBrk="0" hangingPunct="1">
              <a:lnSpc>
                <a:spcPct val="100000"/>
              </a:lnSpc>
              <a:spcBef>
                <a:spcPts val="0"/>
              </a:spcBef>
              <a:spcAft>
                <a:spcPts val="0"/>
              </a:spcAft>
              <a:buClrTx/>
              <a:buSzTx/>
              <a:buFontTx/>
              <a:buNone/>
              <a:tabLst/>
              <a:defRPr/>
            </a:pPr>
            <a:r>
              <a:rPr kumimoji="0" lang="da-DK" sz="24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Væske:</a:t>
            </a:r>
          </a:p>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dirty="0">
                <a:solidFill>
                  <a:prstClr val="white"/>
                </a:solidFill>
                <a:latin typeface="Arial" panose="020B0604020202020204" pitchFamily="34" charset="0"/>
                <a:cs typeface="Arial" panose="020B0604020202020204" pitchFamily="34" charset="0"/>
              </a:rPr>
              <a:t>Erstat 120-150% af tabt væskemængde inden for 0-4 timer</a:t>
            </a:r>
            <a:endParaRPr kumimoji="0" lang="da-DK" sz="140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cxnSp>
        <p:nvCxnSpPr>
          <p:cNvPr id="3" name="Lige pilforbindelse 2">
            <a:extLst>
              <a:ext uri="{FF2B5EF4-FFF2-40B4-BE49-F238E27FC236}">
                <a16:creationId xmlns:a16="http://schemas.microsoft.com/office/drawing/2014/main" id="{B453FAD4-1DF0-D8B6-9DE4-7E33D0F87F3F}"/>
              </a:ext>
            </a:extLst>
          </p:cNvPr>
          <p:cNvCxnSpPr>
            <a:cxnSpLocks/>
          </p:cNvCxnSpPr>
          <p:nvPr/>
        </p:nvCxnSpPr>
        <p:spPr>
          <a:xfrm flipH="1">
            <a:off x="7184571" y="2551683"/>
            <a:ext cx="2989591" cy="2564603"/>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8680237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Billede 3">
            <a:extLst>
              <a:ext uri="{FF2B5EF4-FFF2-40B4-BE49-F238E27FC236}">
                <a16:creationId xmlns:a16="http://schemas.microsoft.com/office/drawing/2014/main" id="{330DC7E5-A69E-686F-ACD0-E70343BA45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69028" y="0"/>
            <a:ext cx="12192000" cy="6379085"/>
          </a:xfrm>
          <a:prstGeom prst="rect">
            <a:avLst/>
          </a:prstGeom>
        </p:spPr>
      </p:pic>
      <p:sp>
        <p:nvSpPr>
          <p:cNvPr id="2" name="Tekstfelt 1">
            <a:extLst>
              <a:ext uri="{FF2B5EF4-FFF2-40B4-BE49-F238E27FC236}">
                <a16:creationId xmlns:a16="http://schemas.microsoft.com/office/drawing/2014/main" id="{6F3905FF-9553-1C3B-FB2A-21ACD53469C2}"/>
              </a:ext>
            </a:extLst>
          </p:cNvPr>
          <p:cNvSpPr txBox="1"/>
          <p:nvPr/>
        </p:nvSpPr>
        <p:spPr>
          <a:xfrm>
            <a:off x="425207" y="285040"/>
            <a:ext cx="4865250" cy="4985980"/>
          </a:xfrm>
          <a:prstGeom prst="rect">
            <a:avLst/>
          </a:prstGeom>
          <a:solidFill>
            <a:srgbClr val="FF0000"/>
          </a:solidFill>
        </p:spPr>
        <p:txBody>
          <a:bodyPr wrap="square" rtlCol="0">
            <a:spAutoFit/>
          </a:bodyPr>
          <a:lstStyle/>
          <a:p>
            <a:pPr marL="457200" marR="0" lvl="0" indent="-457200" defTabSz="914400" rtl="0" eaLnBrk="1" fontAlgn="auto" latinLnBrk="0" hangingPunct="1">
              <a:lnSpc>
                <a:spcPct val="100000"/>
              </a:lnSpc>
              <a:spcBef>
                <a:spcPts val="0"/>
              </a:spcBef>
              <a:spcAft>
                <a:spcPts val="0"/>
              </a:spcAft>
              <a:buClrTx/>
              <a:buSzTx/>
              <a:buFont typeface="+mj-lt"/>
              <a:buAutoNum type="arabicPeriod"/>
              <a:tabLst/>
              <a:defRPr/>
            </a:pPr>
            <a:r>
              <a:rPr kumimoji="0" lang="da-DK" sz="24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Statisk </a:t>
            </a:r>
            <a:r>
              <a:rPr kumimoji="0" lang="da-DK" sz="24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udspænding</a:t>
            </a:r>
            <a:br>
              <a:rPr kumimoji="0" lang="da-DK" sz="24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br>
            <a:r>
              <a:rPr lang="da-DK" dirty="0">
                <a:solidFill>
                  <a:prstClr val="white"/>
                </a:solidFill>
                <a:latin typeface="Arial" panose="020B0604020202020204" pitchFamily="34" charset="0"/>
                <a:cs typeface="Arial" panose="020B0604020202020204" pitchFamily="34" charset="0"/>
              </a:rPr>
              <a:t>3x 10-15 sek. stræk af de store muskelgrupper</a:t>
            </a:r>
          </a:p>
          <a:p>
            <a:pPr marL="457200" marR="0" lvl="0" indent="-457200" defTabSz="914400" rtl="0" eaLnBrk="1" fontAlgn="auto" latinLnBrk="0" hangingPunct="1">
              <a:lnSpc>
                <a:spcPct val="100000"/>
              </a:lnSpc>
              <a:spcBef>
                <a:spcPts val="0"/>
              </a:spcBef>
              <a:spcAft>
                <a:spcPts val="0"/>
              </a:spcAft>
              <a:buClrTx/>
              <a:buSzTx/>
              <a:buFont typeface="+mj-lt"/>
              <a:buAutoNum type="arabicPeriod"/>
              <a:tabLst/>
              <a:defRPr/>
            </a:pPr>
            <a:r>
              <a:rPr lang="da-DK" sz="2400" b="1" dirty="0">
                <a:solidFill>
                  <a:prstClr val="white"/>
                </a:solidFill>
                <a:latin typeface="Arial" panose="020B0604020202020204" pitchFamily="34" charset="0"/>
                <a:cs typeface="Arial" panose="020B0604020202020204" pitchFamily="34" charset="0"/>
              </a:rPr>
              <a:t>Kontrast-/kuldebehandling </a:t>
            </a:r>
            <a:br>
              <a:rPr lang="da-DK" sz="2400" b="1" dirty="0">
                <a:solidFill>
                  <a:prstClr val="white"/>
                </a:solidFill>
                <a:latin typeface="Arial" panose="020B0604020202020204" pitchFamily="34" charset="0"/>
                <a:cs typeface="Arial" panose="020B0604020202020204" pitchFamily="34" charset="0"/>
              </a:rPr>
            </a:br>
            <a:r>
              <a:rPr lang="da-DK" sz="2400" b="1" dirty="0">
                <a:solidFill>
                  <a:prstClr val="white"/>
                </a:solidFill>
                <a:latin typeface="Arial" panose="020B0604020202020204" pitchFamily="34" charset="0"/>
                <a:cs typeface="Arial" panose="020B0604020202020204" pitchFamily="34" charset="0"/>
              </a:rPr>
              <a:t>(bassin/balje/hav/sø/bruser)</a:t>
            </a:r>
            <a:br>
              <a:rPr lang="da-DK" sz="2400" b="1" dirty="0">
                <a:solidFill>
                  <a:prstClr val="white"/>
                </a:solidFill>
                <a:latin typeface="Arial" panose="020B0604020202020204" pitchFamily="34" charset="0"/>
                <a:cs typeface="Arial" panose="020B0604020202020204" pitchFamily="34" charset="0"/>
              </a:rPr>
            </a:br>
            <a:r>
              <a:rPr lang="da-DK" b="1" dirty="0">
                <a:solidFill>
                  <a:prstClr val="white"/>
                </a:solidFill>
                <a:latin typeface="Arial" panose="020B0604020202020204" pitchFamily="34" charset="0"/>
                <a:cs typeface="Arial" panose="020B0604020202020204" pitchFamily="34" charset="0"/>
              </a:rPr>
              <a:t>Kontrast:</a:t>
            </a:r>
            <a:r>
              <a:rPr lang="da-DK" dirty="0">
                <a:solidFill>
                  <a:prstClr val="white"/>
                </a:solidFill>
                <a:latin typeface="Arial" panose="020B0604020202020204" pitchFamily="34" charset="0"/>
                <a:cs typeface="Arial" panose="020B0604020202020204" pitchFamily="34" charset="0"/>
              </a:rPr>
              <a:t> 8-14 min skiftevis koldt (10-15gr.) og varmt (38-40gr.) vand i forholdet 1:1</a:t>
            </a:r>
            <a:br>
              <a:rPr lang="da-DK" dirty="0">
                <a:solidFill>
                  <a:prstClr val="white"/>
                </a:solidFill>
                <a:latin typeface="Arial" panose="020B0604020202020204" pitchFamily="34" charset="0"/>
                <a:cs typeface="Arial" panose="020B0604020202020204" pitchFamily="34" charset="0"/>
              </a:rPr>
            </a:br>
            <a:r>
              <a:rPr lang="da-DK" b="1" dirty="0">
                <a:solidFill>
                  <a:prstClr val="white"/>
                </a:solidFill>
                <a:latin typeface="Arial" panose="020B0604020202020204" pitchFamily="34" charset="0"/>
                <a:cs typeface="Arial" panose="020B0604020202020204" pitchFamily="34" charset="0"/>
              </a:rPr>
              <a:t>Kulde:</a:t>
            </a:r>
            <a:r>
              <a:rPr lang="da-DK" dirty="0">
                <a:solidFill>
                  <a:prstClr val="white"/>
                </a:solidFill>
                <a:latin typeface="Arial" panose="020B0604020202020204" pitchFamily="34" charset="0"/>
                <a:cs typeface="Arial" panose="020B0604020202020204" pitchFamily="34" charset="0"/>
              </a:rPr>
              <a:t> 7-15 min. i koldt vand (10-15gr.) </a:t>
            </a:r>
          </a:p>
          <a:p>
            <a:pPr marL="457200" marR="0" lvl="0" indent="-457200" defTabSz="914400" rtl="0" eaLnBrk="1" fontAlgn="auto" latinLnBrk="0" hangingPunct="1">
              <a:lnSpc>
                <a:spcPct val="100000"/>
              </a:lnSpc>
              <a:spcBef>
                <a:spcPts val="0"/>
              </a:spcBef>
              <a:spcAft>
                <a:spcPts val="0"/>
              </a:spcAft>
              <a:buClrTx/>
              <a:buSzTx/>
              <a:buFont typeface="+mj-lt"/>
              <a:buAutoNum type="arabicPeriod"/>
              <a:tabLst/>
              <a:defRPr/>
            </a:pPr>
            <a:r>
              <a:rPr kumimoji="0" lang="da-DK" sz="24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Kompression</a:t>
            </a:r>
            <a:br>
              <a:rPr kumimoji="0" lang="da-DK" sz="24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br>
            <a:r>
              <a:rPr kumimoji="0" lang="da-DK"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Brug beklædningsdele med fuld længde mellem træningspas/konkurrencer – så længe som muligt (min. 30 min.)</a:t>
            </a:r>
            <a:endParaRPr kumimoji="0" lang="da-DK" sz="24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342900" marR="0" lvl="0" indent="-342900" defTabSz="914400" rtl="0" eaLnBrk="1" fontAlgn="auto" latinLnBrk="0" hangingPunct="1">
              <a:lnSpc>
                <a:spcPct val="100000"/>
              </a:lnSpc>
              <a:spcBef>
                <a:spcPts val="0"/>
              </a:spcBef>
              <a:spcAft>
                <a:spcPts val="0"/>
              </a:spcAft>
              <a:buClrTx/>
              <a:buSzTx/>
              <a:buFont typeface="+mj-lt"/>
              <a:buAutoNum type="arabicPeriod"/>
              <a:tabLst/>
              <a:defRPr/>
            </a:pPr>
            <a:r>
              <a:rPr lang="da-DK" sz="2400" b="1" dirty="0">
                <a:solidFill>
                  <a:prstClr val="white"/>
                </a:solidFill>
                <a:latin typeface="Arial" panose="020B0604020202020204" pitchFamily="34" charset="0"/>
                <a:cs typeface="Arial" panose="020B0604020202020204" pitchFamily="34" charset="0"/>
              </a:rPr>
              <a:t>Supplerende restitutionstiltag</a:t>
            </a:r>
            <a:br>
              <a:rPr lang="da-DK" sz="2400" b="1" dirty="0">
                <a:solidFill>
                  <a:prstClr val="white"/>
                </a:solidFill>
                <a:latin typeface="Arial" panose="020B0604020202020204" pitchFamily="34" charset="0"/>
                <a:cs typeface="Arial" panose="020B0604020202020204" pitchFamily="34" charset="0"/>
              </a:rPr>
            </a:br>
            <a:r>
              <a:rPr lang="da-DK" dirty="0">
                <a:solidFill>
                  <a:prstClr val="white"/>
                </a:solidFill>
                <a:latin typeface="Arial" panose="020B0604020202020204" pitchFamily="34" charset="0"/>
                <a:cs typeface="Arial" panose="020B0604020202020204" pitchFamily="34" charset="0"/>
              </a:rPr>
              <a:t>Massage, biofeedback, game </a:t>
            </a:r>
            <a:r>
              <a:rPr lang="da-DK" dirty="0" err="1">
                <a:solidFill>
                  <a:prstClr val="white"/>
                </a:solidFill>
                <a:latin typeface="Arial" panose="020B0604020202020204" pitchFamily="34" charset="0"/>
                <a:cs typeface="Arial" panose="020B0604020202020204" pitchFamily="34" charset="0"/>
              </a:rPr>
              <a:t>ready</a:t>
            </a:r>
            <a:r>
              <a:rPr lang="da-DK" dirty="0">
                <a:solidFill>
                  <a:prstClr val="white"/>
                </a:solidFill>
                <a:latin typeface="Arial" panose="020B0604020202020204" pitchFamily="34" charset="0"/>
                <a:cs typeface="Arial" panose="020B0604020202020204" pitchFamily="34" charset="0"/>
              </a:rPr>
              <a:t>, mindfulness, konstruktiv evaluering</a:t>
            </a:r>
            <a:endParaRPr kumimoji="0" lang="da-DK"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cxnSp>
        <p:nvCxnSpPr>
          <p:cNvPr id="5" name="Lige pilforbindelse 4">
            <a:extLst>
              <a:ext uri="{FF2B5EF4-FFF2-40B4-BE49-F238E27FC236}">
                <a16:creationId xmlns:a16="http://schemas.microsoft.com/office/drawing/2014/main" id="{5A7DFB40-B04A-7F73-C63F-101DD328A20F}"/>
              </a:ext>
            </a:extLst>
          </p:cNvPr>
          <p:cNvCxnSpPr>
            <a:cxnSpLocks/>
          </p:cNvCxnSpPr>
          <p:nvPr/>
        </p:nvCxnSpPr>
        <p:spPr>
          <a:xfrm>
            <a:off x="5290457" y="2778030"/>
            <a:ext cx="1709057" cy="966656"/>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107374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4000" r="-4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424775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F6B0368-979F-4A4A-B412-18B3C43F6EFF}"/>
              </a:ext>
            </a:extLst>
          </p:cNvPr>
          <p:cNvSpPr txBox="1"/>
          <p:nvPr/>
        </p:nvSpPr>
        <p:spPr>
          <a:xfrm>
            <a:off x="453813" y="6437406"/>
            <a:ext cx="11284374" cy="186486"/>
          </a:xfrm>
          <a:prstGeom prst="rect">
            <a:avLst/>
          </a:prstGeom>
          <a:noFill/>
        </p:spPr>
        <p:txBody>
          <a:bodyPr wrap="square" lIns="108000" rtlCol="0">
            <a:spAutoFit/>
          </a:bodyPr>
          <a:lstStyle/>
          <a:p>
            <a:pPr algn="ctr">
              <a:lnSpc>
                <a:spcPct val="200000"/>
              </a:lnSpc>
            </a:pPr>
            <a:r>
              <a:rPr lang="da-DK" sz="800" b="1" dirty="0">
                <a:solidFill>
                  <a:schemeClr val="bg1">
                    <a:lumMod val="85000"/>
                  </a:schemeClr>
                </a:solidFill>
                <a:latin typeface="Arial" panose="020B0604020202020204" pitchFamily="34" charset="0"/>
                <a:cs typeface="Arial" panose="020B0604020202020204" pitchFamily="34" charset="0"/>
              </a:rPr>
              <a:t>TEAM DANMARK</a:t>
            </a:r>
          </a:p>
        </p:txBody>
      </p:sp>
      <p:sp>
        <p:nvSpPr>
          <p:cNvPr id="5" name="Tekstfelt 4">
            <a:extLst>
              <a:ext uri="{FF2B5EF4-FFF2-40B4-BE49-F238E27FC236}">
                <a16:creationId xmlns:a16="http://schemas.microsoft.com/office/drawing/2014/main" id="{81FFD999-04CD-444E-8D48-EDE0FF7CBACA}"/>
              </a:ext>
            </a:extLst>
          </p:cNvPr>
          <p:cNvSpPr txBox="1"/>
          <p:nvPr/>
        </p:nvSpPr>
        <p:spPr>
          <a:xfrm>
            <a:off x="1207244" y="1860202"/>
            <a:ext cx="9777512" cy="3089820"/>
          </a:xfrm>
          <a:prstGeom prst="rect">
            <a:avLst/>
          </a:prstGeom>
          <a:noFill/>
        </p:spPr>
        <p:txBody>
          <a:bodyPr wrap="square" rtlCol="0">
            <a:spAutoFit/>
          </a:bodyPr>
          <a:lstStyle/>
          <a:p>
            <a:pPr algn="ctr">
              <a:lnSpc>
                <a:spcPct val="124000"/>
              </a:lnSpc>
            </a:pPr>
            <a:r>
              <a:rPr lang="da-DK" sz="4000" i="1" dirty="0">
                <a:solidFill>
                  <a:schemeClr val="bg1"/>
                </a:solidFill>
                <a:latin typeface="Arial Black" panose="020B0A04020102020204" pitchFamily="34" charset="0"/>
                <a:cs typeface="Arial" panose="020B0604020202020204" pitchFamily="34" charset="0"/>
              </a:rPr>
              <a:t>Du lærer mere om de forskellige dele af restitutionskonceptet under ernæring, fysisk træning og psykologi.</a:t>
            </a:r>
          </a:p>
        </p:txBody>
      </p:sp>
    </p:spTree>
    <p:extLst>
      <p:ext uri="{BB962C8B-B14F-4D97-AF65-F5344CB8AC3E}">
        <p14:creationId xmlns:p14="http://schemas.microsoft.com/office/powerpoint/2010/main" val="169173777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F6B0368-979F-4A4A-B412-18B3C43F6EFF}"/>
              </a:ext>
            </a:extLst>
          </p:cNvPr>
          <p:cNvSpPr txBox="1"/>
          <p:nvPr/>
        </p:nvSpPr>
        <p:spPr>
          <a:xfrm>
            <a:off x="453813" y="6437406"/>
            <a:ext cx="11284374" cy="186486"/>
          </a:xfrm>
          <a:prstGeom prst="rect">
            <a:avLst/>
          </a:prstGeom>
          <a:noFill/>
        </p:spPr>
        <p:txBody>
          <a:bodyPr wrap="square" lIns="108000" rtlCol="0">
            <a:spAutoFit/>
          </a:bodyPr>
          <a:lstStyle/>
          <a:p>
            <a:pPr algn="ctr">
              <a:lnSpc>
                <a:spcPct val="200000"/>
              </a:lnSpc>
            </a:pPr>
            <a:r>
              <a:rPr lang="da-DK" sz="800" b="1" dirty="0">
                <a:solidFill>
                  <a:schemeClr val="bg1">
                    <a:lumMod val="85000"/>
                  </a:schemeClr>
                </a:solidFill>
                <a:latin typeface="Arial" panose="020B0604020202020204" pitchFamily="34" charset="0"/>
                <a:cs typeface="Arial" panose="020B0604020202020204" pitchFamily="34" charset="0"/>
              </a:rPr>
              <a:t>TEAM DANMARK</a:t>
            </a:r>
          </a:p>
        </p:txBody>
      </p:sp>
      <p:sp>
        <p:nvSpPr>
          <p:cNvPr id="2" name="Titel 1">
            <a:extLst>
              <a:ext uri="{FF2B5EF4-FFF2-40B4-BE49-F238E27FC236}">
                <a16:creationId xmlns:a16="http://schemas.microsoft.com/office/drawing/2014/main" id="{0070394E-F4DF-4D2F-AA4E-77ADE59B70D8}"/>
              </a:ext>
            </a:extLst>
          </p:cNvPr>
          <p:cNvSpPr>
            <a:spLocks noGrp="1"/>
          </p:cNvSpPr>
          <p:nvPr>
            <p:ph type="title"/>
          </p:nvPr>
        </p:nvSpPr>
        <p:spPr/>
        <p:txBody>
          <a:bodyPr/>
          <a:lstStyle/>
          <a:p>
            <a:r>
              <a:rPr lang="da-DK" dirty="0">
                <a:solidFill>
                  <a:srgbClr val="D52F48"/>
                </a:solidFill>
                <a:latin typeface="Arial Black" panose="020B0A04020102020204" pitchFamily="34" charset="0"/>
              </a:rPr>
              <a:t>Take </a:t>
            </a:r>
            <a:r>
              <a:rPr lang="da-DK">
                <a:solidFill>
                  <a:srgbClr val="D52F48"/>
                </a:solidFill>
                <a:latin typeface="Arial Black" panose="020B0A04020102020204" pitchFamily="34" charset="0"/>
              </a:rPr>
              <a:t>home messages</a:t>
            </a:r>
            <a:endParaRPr lang="da-DK" dirty="0">
              <a:solidFill>
                <a:srgbClr val="D52F48"/>
              </a:solidFill>
              <a:latin typeface="Arial Black" panose="020B0A04020102020204" pitchFamily="34" charset="0"/>
            </a:endParaRPr>
          </a:p>
        </p:txBody>
      </p:sp>
      <p:sp>
        <p:nvSpPr>
          <p:cNvPr id="6" name="Tekstfelt 5">
            <a:extLst>
              <a:ext uri="{FF2B5EF4-FFF2-40B4-BE49-F238E27FC236}">
                <a16:creationId xmlns:a16="http://schemas.microsoft.com/office/drawing/2014/main" id="{70B7B238-131E-459F-9006-F74B619785B3}"/>
              </a:ext>
            </a:extLst>
          </p:cNvPr>
          <p:cNvSpPr txBox="1"/>
          <p:nvPr/>
        </p:nvSpPr>
        <p:spPr>
          <a:xfrm>
            <a:off x="838200" y="1483163"/>
            <a:ext cx="9486900" cy="4348306"/>
          </a:xfrm>
          <a:prstGeom prst="rect">
            <a:avLst/>
          </a:prstGeom>
          <a:noFill/>
        </p:spPr>
        <p:txBody>
          <a:bodyPr wrap="square" rtlCol="0">
            <a:spAutoFit/>
          </a:bodyPr>
          <a:lstStyle/>
          <a:p>
            <a:pPr marL="285750" indent="-285750">
              <a:lnSpc>
                <a:spcPct val="125000"/>
              </a:lnSpc>
              <a:buFont typeface="Arial" panose="020B0604020202020204" pitchFamily="34" charset="0"/>
              <a:buChar char="•"/>
            </a:pPr>
            <a:r>
              <a:rPr lang="da-DK" sz="2800" dirty="0">
                <a:latin typeface="Arial" panose="020B0604020202020204" pitchFamily="34" charset="0"/>
                <a:cs typeface="Arial" panose="020B0604020202020204" pitchFamily="34" charset="0"/>
              </a:rPr>
              <a:t>Du skal ikke træne med smerter, da de kan være et tegn på en vævsskade</a:t>
            </a:r>
          </a:p>
          <a:p>
            <a:pPr marL="285750" indent="-285750">
              <a:lnSpc>
                <a:spcPct val="125000"/>
              </a:lnSpc>
              <a:buFont typeface="Arial" panose="020B0604020202020204" pitchFamily="34" charset="0"/>
              <a:buChar char="•"/>
            </a:pPr>
            <a:r>
              <a:rPr lang="da-DK" sz="2800" dirty="0">
                <a:latin typeface="Arial" panose="020B0604020202020204" pitchFamily="34" charset="0"/>
                <a:cs typeface="Arial" panose="020B0604020202020204" pitchFamily="34" charset="0"/>
              </a:rPr>
              <a:t>Undgå at øge din træningsbelastning for meget fra uge til uge</a:t>
            </a:r>
          </a:p>
          <a:p>
            <a:pPr marL="285750" indent="-285750">
              <a:lnSpc>
                <a:spcPct val="125000"/>
              </a:lnSpc>
              <a:buFont typeface="Arial" panose="020B0604020202020204" pitchFamily="34" charset="0"/>
              <a:buChar char="•"/>
            </a:pPr>
            <a:r>
              <a:rPr lang="da-DK" sz="2800" dirty="0">
                <a:latin typeface="Arial" panose="020B0604020202020204" pitchFamily="34" charset="0"/>
                <a:cs typeface="Arial" panose="020B0604020202020204" pitchFamily="34" charset="0"/>
              </a:rPr>
              <a:t>Som en del af din opvarmning bør du lave performanceoptimerende (skadesforebyggende) træning</a:t>
            </a:r>
          </a:p>
          <a:p>
            <a:pPr marL="285750" indent="-285750">
              <a:lnSpc>
                <a:spcPct val="125000"/>
              </a:lnSpc>
              <a:buFont typeface="Arial" panose="020B0604020202020204" pitchFamily="34" charset="0"/>
              <a:buChar char="•"/>
            </a:pPr>
            <a:r>
              <a:rPr lang="da-DK" sz="2800" dirty="0">
                <a:latin typeface="Arial" panose="020B0604020202020204" pitchFamily="34" charset="0"/>
                <a:cs typeface="Arial" panose="020B0604020202020204" pitchFamily="34" charset="0"/>
              </a:rPr>
              <a:t>For at toppræstere skal du også top-restituere. Få styr på træning, kost, søvn og genopladning! </a:t>
            </a:r>
          </a:p>
        </p:txBody>
      </p:sp>
    </p:spTree>
    <p:extLst>
      <p:ext uri="{BB962C8B-B14F-4D97-AF65-F5344CB8AC3E}">
        <p14:creationId xmlns:p14="http://schemas.microsoft.com/office/powerpoint/2010/main" val="2243372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down)">
                                      <p:cBhvr>
                                        <p:cTn id="7" dur="580">
                                          <p:stCondLst>
                                            <p:cond delay="0"/>
                                          </p:stCondLst>
                                        </p:cTn>
                                        <p:tgtEl>
                                          <p:spTgt spid="6">
                                            <p:txEl>
                                              <p:pRg st="0" end="0"/>
                                            </p:txEl>
                                          </p:spTgt>
                                        </p:tgtEl>
                                      </p:cBhvr>
                                    </p:animEffect>
                                    <p:anim calcmode="lin" valueType="num">
                                      <p:cBhvr>
                                        <p:cTn id="8" dur="1822" tmFilter="0,0; 0.14,0.36; 0.43,0.73; 0.71,0.91; 1.0,1.0">
                                          <p:stCondLst>
                                            <p:cond delay="0"/>
                                          </p:stCondLst>
                                        </p:cTn>
                                        <p:tgtEl>
                                          <p:spTgt spid="6">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xEl>
                                              <p:pRg st="0" end="0"/>
                                            </p:txEl>
                                          </p:spTgt>
                                        </p:tgtEl>
                                      </p:cBhvr>
                                      <p:to x="100000" y="60000"/>
                                    </p:animScale>
                                    <p:animScale>
                                      <p:cBhvr>
                                        <p:cTn id="14" dur="166" decel="50000">
                                          <p:stCondLst>
                                            <p:cond delay="676"/>
                                          </p:stCondLst>
                                        </p:cTn>
                                        <p:tgtEl>
                                          <p:spTgt spid="6">
                                            <p:txEl>
                                              <p:pRg st="0" end="0"/>
                                            </p:txEl>
                                          </p:spTgt>
                                        </p:tgtEl>
                                      </p:cBhvr>
                                      <p:to x="100000" y="100000"/>
                                    </p:animScale>
                                    <p:animScale>
                                      <p:cBhvr>
                                        <p:cTn id="15" dur="26">
                                          <p:stCondLst>
                                            <p:cond delay="1312"/>
                                          </p:stCondLst>
                                        </p:cTn>
                                        <p:tgtEl>
                                          <p:spTgt spid="6">
                                            <p:txEl>
                                              <p:pRg st="0" end="0"/>
                                            </p:txEl>
                                          </p:spTgt>
                                        </p:tgtEl>
                                      </p:cBhvr>
                                      <p:to x="100000" y="80000"/>
                                    </p:animScale>
                                    <p:animScale>
                                      <p:cBhvr>
                                        <p:cTn id="16" dur="166" decel="50000">
                                          <p:stCondLst>
                                            <p:cond delay="1338"/>
                                          </p:stCondLst>
                                        </p:cTn>
                                        <p:tgtEl>
                                          <p:spTgt spid="6">
                                            <p:txEl>
                                              <p:pRg st="0" end="0"/>
                                            </p:txEl>
                                          </p:spTgt>
                                        </p:tgtEl>
                                      </p:cBhvr>
                                      <p:to x="100000" y="100000"/>
                                    </p:animScale>
                                    <p:animScale>
                                      <p:cBhvr>
                                        <p:cTn id="17" dur="26">
                                          <p:stCondLst>
                                            <p:cond delay="1642"/>
                                          </p:stCondLst>
                                        </p:cTn>
                                        <p:tgtEl>
                                          <p:spTgt spid="6">
                                            <p:txEl>
                                              <p:pRg st="0" end="0"/>
                                            </p:txEl>
                                          </p:spTgt>
                                        </p:tgtEl>
                                      </p:cBhvr>
                                      <p:to x="100000" y="90000"/>
                                    </p:animScale>
                                    <p:animScale>
                                      <p:cBhvr>
                                        <p:cTn id="18" dur="166" decel="50000">
                                          <p:stCondLst>
                                            <p:cond delay="1668"/>
                                          </p:stCondLst>
                                        </p:cTn>
                                        <p:tgtEl>
                                          <p:spTgt spid="6">
                                            <p:txEl>
                                              <p:pRg st="0" end="0"/>
                                            </p:txEl>
                                          </p:spTgt>
                                        </p:tgtEl>
                                      </p:cBhvr>
                                      <p:to x="100000" y="100000"/>
                                    </p:animScale>
                                    <p:animScale>
                                      <p:cBhvr>
                                        <p:cTn id="19" dur="26">
                                          <p:stCondLst>
                                            <p:cond delay="1808"/>
                                          </p:stCondLst>
                                        </p:cTn>
                                        <p:tgtEl>
                                          <p:spTgt spid="6">
                                            <p:txEl>
                                              <p:pRg st="0" end="0"/>
                                            </p:txEl>
                                          </p:spTgt>
                                        </p:tgtEl>
                                      </p:cBhvr>
                                      <p:to x="100000" y="95000"/>
                                    </p:animScale>
                                    <p:animScale>
                                      <p:cBhvr>
                                        <p:cTn id="20" dur="166" decel="50000">
                                          <p:stCondLst>
                                            <p:cond delay="1834"/>
                                          </p:stCondLst>
                                        </p:cTn>
                                        <p:tgtEl>
                                          <p:spTgt spid="6">
                                            <p:txEl>
                                              <p:pRg st="0" end="0"/>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6">
                                            <p:txEl>
                                              <p:pRg st="1" end="1"/>
                                            </p:txEl>
                                          </p:spTgt>
                                        </p:tgtEl>
                                        <p:attrNameLst>
                                          <p:attrName>style.visibility</p:attrName>
                                        </p:attrNameLst>
                                      </p:cBhvr>
                                      <p:to>
                                        <p:strVal val="visible"/>
                                      </p:to>
                                    </p:set>
                                    <p:animEffect transition="in" filter="wipe(down)">
                                      <p:cBhvr>
                                        <p:cTn id="25" dur="580">
                                          <p:stCondLst>
                                            <p:cond delay="0"/>
                                          </p:stCondLst>
                                        </p:cTn>
                                        <p:tgtEl>
                                          <p:spTgt spid="6">
                                            <p:txEl>
                                              <p:pRg st="1" end="1"/>
                                            </p:txEl>
                                          </p:spTgt>
                                        </p:tgtEl>
                                      </p:cBhvr>
                                    </p:animEffect>
                                    <p:anim calcmode="lin" valueType="num">
                                      <p:cBhvr>
                                        <p:cTn id="26" dur="1822" tmFilter="0,0; 0.14,0.36; 0.43,0.73; 0.71,0.91; 1.0,1.0">
                                          <p:stCondLst>
                                            <p:cond delay="0"/>
                                          </p:stCondLst>
                                        </p:cTn>
                                        <p:tgtEl>
                                          <p:spTgt spid="6">
                                            <p:txEl>
                                              <p:pRg st="1" end="1"/>
                                            </p:tx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6">
                                            <p:txEl>
                                              <p:pRg st="1" end="1"/>
                                            </p:tx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6">
                                            <p:txEl>
                                              <p:pRg st="1" end="1"/>
                                            </p:tx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6">
                                            <p:txEl>
                                              <p:pRg st="1" end="1"/>
                                            </p:tx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6">
                                            <p:txEl>
                                              <p:pRg st="1" end="1"/>
                                            </p:tx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6">
                                            <p:txEl>
                                              <p:pRg st="1" end="1"/>
                                            </p:txEl>
                                          </p:spTgt>
                                        </p:tgtEl>
                                      </p:cBhvr>
                                      <p:to x="100000" y="60000"/>
                                    </p:animScale>
                                    <p:animScale>
                                      <p:cBhvr>
                                        <p:cTn id="32" dur="166" decel="50000">
                                          <p:stCondLst>
                                            <p:cond delay="676"/>
                                          </p:stCondLst>
                                        </p:cTn>
                                        <p:tgtEl>
                                          <p:spTgt spid="6">
                                            <p:txEl>
                                              <p:pRg st="1" end="1"/>
                                            </p:txEl>
                                          </p:spTgt>
                                        </p:tgtEl>
                                      </p:cBhvr>
                                      <p:to x="100000" y="100000"/>
                                    </p:animScale>
                                    <p:animScale>
                                      <p:cBhvr>
                                        <p:cTn id="33" dur="26">
                                          <p:stCondLst>
                                            <p:cond delay="1312"/>
                                          </p:stCondLst>
                                        </p:cTn>
                                        <p:tgtEl>
                                          <p:spTgt spid="6">
                                            <p:txEl>
                                              <p:pRg st="1" end="1"/>
                                            </p:txEl>
                                          </p:spTgt>
                                        </p:tgtEl>
                                      </p:cBhvr>
                                      <p:to x="100000" y="80000"/>
                                    </p:animScale>
                                    <p:animScale>
                                      <p:cBhvr>
                                        <p:cTn id="34" dur="166" decel="50000">
                                          <p:stCondLst>
                                            <p:cond delay="1338"/>
                                          </p:stCondLst>
                                        </p:cTn>
                                        <p:tgtEl>
                                          <p:spTgt spid="6">
                                            <p:txEl>
                                              <p:pRg st="1" end="1"/>
                                            </p:txEl>
                                          </p:spTgt>
                                        </p:tgtEl>
                                      </p:cBhvr>
                                      <p:to x="100000" y="100000"/>
                                    </p:animScale>
                                    <p:animScale>
                                      <p:cBhvr>
                                        <p:cTn id="35" dur="26">
                                          <p:stCondLst>
                                            <p:cond delay="1642"/>
                                          </p:stCondLst>
                                        </p:cTn>
                                        <p:tgtEl>
                                          <p:spTgt spid="6">
                                            <p:txEl>
                                              <p:pRg st="1" end="1"/>
                                            </p:txEl>
                                          </p:spTgt>
                                        </p:tgtEl>
                                      </p:cBhvr>
                                      <p:to x="100000" y="90000"/>
                                    </p:animScale>
                                    <p:animScale>
                                      <p:cBhvr>
                                        <p:cTn id="36" dur="166" decel="50000">
                                          <p:stCondLst>
                                            <p:cond delay="1668"/>
                                          </p:stCondLst>
                                        </p:cTn>
                                        <p:tgtEl>
                                          <p:spTgt spid="6">
                                            <p:txEl>
                                              <p:pRg st="1" end="1"/>
                                            </p:txEl>
                                          </p:spTgt>
                                        </p:tgtEl>
                                      </p:cBhvr>
                                      <p:to x="100000" y="100000"/>
                                    </p:animScale>
                                    <p:animScale>
                                      <p:cBhvr>
                                        <p:cTn id="37" dur="26">
                                          <p:stCondLst>
                                            <p:cond delay="1808"/>
                                          </p:stCondLst>
                                        </p:cTn>
                                        <p:tgtEl>
                                          <p:spTgt spid="6">
                                            <p:txEl>
                                              <p:pRg st="1" end="1"/>
                                            </p:txEl>
                                          </p:spTgt>
                                        </p:tgtEl>
                                      </p:cBhvr>
                                      <p:to x="100000" y="95000"/>
                                    </p:animScale>
                                    <p:animScale>
                                      <p:cBhvr>
                                        <p:cTn id="38" dur="166" decel="50000">
                                          <p:stCondLst>
                                            <p:cond delay="1834"/>
                                          </p:stCondLst>
                                        </p:cTn>
                                        <p:tgtEl>
                                          <p:spTgt spid="6">
                                            <p:txEl>
                                              <p:pRg st="1" end="1"/>
                                            </p:txEl>
                                          </p:spTgt>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nodeType="clickEffect">
                                  <p:stCondLst>
                                    <p:cond delay="0"/>
                                  </p:stCondLst>
                                  <p:childTnLst>
                                    <p:set>
                                      <p:cBhvr>
                                        <p:cTn id="42" dur="1" fill="hold">
                                          <p:stCondLst>
                                            <p:cond delay="0"/>
                                          </p:stCondLst>
                                        </p:cTn>
                                        <p:tgtEl>
                                          <p:spTgt spid="6">
                                            <p:txEl>
                                              <p:pRg st="2" end="2"/>
                                            </p:txEl>
                                          </p:spTgt>
                                        </p:tgtEl>
                                        <p:attrNameLst>
                                          <p:attrName>style.visibility</p:attrName>
                                        </p:attrNameLst>
                                      </p:cBhvr>
                                      <p:to>
                                        <p:strVal val="visible"/>
                                      </p:to>
                                    </p:set>
                                    <p:animEffect transition="in" filter="wipe(down)">
                                      <p:cBhvr>
                                        <p:cTn id="43" dur="580">
                                          <p:stCondLst>
                                            <p:cond delay="0"/>
                                          </p:stCondLst>
                                        </p:cTn>
                                        <p:tgtEl>
                                          <p:spTgt spid="6">
                                            <p:txEl>
                                              <p:pRg st="2" end="2"/>
                                            </p:txEl>
                                          </p:spTgt>
                                        </p:tgtEl>
                                      </p:cBhvr>
                                    </p:animEffect>
                                    <p:anim calcmode="lin" valueType="num">
                                      <p:cBhvr>
                                        <p:cTn id="44" dur="1822" tmFilter="0,0; 0.14,0.36; 0.43,0.73; 0.71,0.91; 1.0,1.0">
                                          <p:stCondLst>
                                            <p:cond delay="0"/>
                                          </p:stCondLst>
                                        </p:cTn>
                                        <p:tgtEl>
                                          <p:spTgt spid="6">
                                            <p:txEl>
                                              <p:pRg st="2" end="2"/>
                                            </p:txEl>
                                          </p:spTgt>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6">
                                            <p:txEl>
                                              <p:pRg st="2" end="2"/>
                                            </p:txEl>
                                          </p:spTgt>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6">
                                            <p:txEl>
                                              <p:pRg st="2" end="2"/>
                                            </p:txEl>
                                          </p:spTgt>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6">
                                            <p:txEl>
                                              <p:pRg st="2" end="2"/>
                                            </p:txEl>
                                          </p:spTgt>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6">
                                            <p:txEl>
                                              <p:pRg st="2" end="2"/>
                                            </p:txEl>
                                          </p:spTgt>
                                        </p:tgtEl>
                                        <p:attrNameLst>
                                          <p:attrName>ppt_y</p:attrName>
                                        </p:attrNameLst>
                                      </p:cBhvr>
                                      <p:tavLst>
                                        <p:tav tm="0" fmla="#ppt_y-sin(pi*$)/81">
                                          <p:val>
                                            <p:fltVal val="0"/>
                                          </p:val>
                                        </p:tav>
                                        <p:tav tm="100000">
                                          <p:val>
                                            <p:fltVal val="1"/>
                                          </p:val>
                                        </p:tav>
                                      </p:tavLst>
                                    </p:anim>
                                    <p:animScale>
                                      <p:cBhvr>
                                        <p:cTn id="49" dur="26">
                                          <p:stCondLst>
                                            <p:cond delay="650"/>
                                          </p:stCondLst>
                                        </p:cTn>
                                        <p:tgtEl>
                                          <p:spTgt spid="6">
                                            <p:txEl>
                                              <p:pRg st="2" end="2"/>
                                            </p:txEl>
                                          </p:spTgt>
                                        </p:tgtEl>
                                      </p:cBhvr>
                                      <p:to x="100000" y="60000"/>
                                    </p:animScale>
                                    <p:animScale>
                                      <p:cBhvr>
                                        <p:cTn id="50" dur="166" decel="50000">
                                          <p:stCondLst>
                                            <p:cond delay="676"/>
                                          </p:stCondLst>
                                        </p:cTn>
                                        <p:tgtEl>
                                          <p:spTgt spid="6">
                                            <p:txEl>
                                              <p:pRg st="2" end="2"/>
                                            </p:txEl>
                                          </p:spTgt>
                                        </p:tgtEl>
                                      </p:cBhvr>
                                      <p:to x="100000" y="100000"/>
                                    </p:animScale>
                                    <p:animScale>
                                      <p:cBhvr>
                                        <p:cTn id="51" dur="26">
                                          <p:stCondLst>
                                            <p:cond delay="1312"/>
                                          </p:stCondLst>
                                        </p:cTn>
                                        <p:tgtEl>
                                          <p:spTgt spid="6">
                                            <p:txEl>
                                              <p:pRg st="2" end="2"/>
                                            </p:txEl>
                                          </p:spTgt>
                                        </p:tgtEl>
                                      </p:cBhvr>
                                      <p:to x="100000" y="80000"/>
                                    </p:animScale>
                                    <p:animScale>
                                      <p:cBhvr>
                                        <p:cTn id="52" dur="166" decel="50000">
                                          <p:stCondLst>
                                            <p:cond delay="1338"/>
                                          </p:stCondLst>
                                        </p:cTn>
                                        <p:tgtEl>
                                          <p:spTgt spid="6">
                                            <p:txEl>
                                              <p:pRg st="2" end="2"/>
                                            </p:txEl>
                                          </p:spTgt>
                                        </p:tgtEl>
                                      </p:cBhvr>
                                      <p:to x="100000" y="100000"/>
                                    </p:animScale>
                                    <p:animScale>
                                      <p:cBhvr>
                                        <p:cTn id="53" dur="26">
                                          <p:stCondLst>
                                            <p:cond delay="1642"/>
                                          </p:stCondLst>
                                        </p:cTn>
                                        <p:tgtEl>
                                          <p:spTgt spid="6">
                                            <p:txEl>
                                              <p:pRg st="2" end="2"/>
                                            </p:txEl>
                                          </p:spTgt>
                                        </p:tgtEl>
                                      </p:cBhvr>
                                      <p:to x="100000" y="90000"/>
                                    </p:animScale>
                                    <p:animScale>
                                      <p:cBhvr>
                                        <p:cTn id="54" dur="166" decel="50000">
                                          <p:stCondLst>
                                            <p:cond delay="1668"/>
                                          </p:stCondLst>
                                        </p:cTn>
                                        <p:tgtEl>
                                          <p:spTgt spid="6">
                                            <p:txEl>
                                              <p:pRg st="2" end="2"/>
                                            </p:txEl>
                                          </p:spTgt>
                                        </p:tgtEl>
                                      </p:cBhvr>
                                      <p:to x="100000" y="100000"/>
                                    </p:animScale>
                                    <p:animScale>
                                      <p:cBhvr>
                                        <p:cTn id="55" dur="26">
                                          <p:stCondLst>
                                            <p:cond delay="1808"/>
                                          </p:stCondLst>
                                        </p:cTn>
                                        <p:tgtEl>
                                          <p:spTgt spid="6">
                                            <p:txEl>
                                              <p:pRg st="2" end="2"/>
                                            </p:txEl>
                                          </p:spTgt>
                                        </p:tgtEl>
                                      </p:cBhvr>
                                      <p:to x="100000" y="95000"/>
                                    </p:animScale>
                                    <p:animScale>
                                      <p:cBhvr>
                                        <p:cTn id="56" dur="166" decel="50000">
                                          <p:stCondLst>
                                            <p:cond delay="1834"/>
                                          </p:stCondLst>
                                        </p:cTn>
                                        <p:tgtEl>
                                          <p:spTgt spid="6">
                                            <p:txEl>
                                              <p:pRg st="2" end="2"/>
                                            </p:txEl>
                                          </p:spTgt>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nodeType="clickEffect">
                                  <p:stCondLst>
                                    <p:cond delay="0"/>
                                  </p:stCondLst>
                                  <p:childTnLst>
                                    <p:set>
                                      <p:cBhvr>
                                        <p:cTn id="60" dur="1" fill="hold">
                                          <p:stCondLst>
                                            <p:cond delay="0"/>
                                          </p:stCondLst>
                                        </p:cTn>
                                        <p:tgtEl>
                                          <p:spTgt spid="6">
                                            <p:txEl>
                                              <p:pRg st="3" end="3"/>
                                            </p:txEl>
                                          </p:spTgt>
                                        </p:tgtEl>
                                        <p:attrNameLst>
                                          <p:attrName>style.visibility</p:attrName>
                                        </p:attrNameLst>
                                      </p:cBhvr>
                                      <p:to>
                                        <p:strVal val="visible"/>
                                      </p:to>
                                    </p:set>
                                    <p:animEffect transition="in" filter="wipe(down)">
                                      <p:cBhvr>
                                        <p:cTn id="61" dur="580">
                                          <p:stCondLst>
                                            <p:cond delay="0"/>
                                          </p:stCondLst>
                                        </p:cTn>
                                        <p:tgtEl>
                                          <p:spTgt spid="6">
                                            <p:txEl>
                                              <p:pRg st="3" end="3"/>
                                            </p:txEl>
                                          </p:spTgt>
                                        </p:tgtEl>
                                      </p:cBhvr>
                                    </p:animEffect>
                                    <p:anim calcmode="lin" valueType="num">
                                      <p:cBhvr>
                                        <p:cTn id="62" dur="1822" tmFilter="0,0; 0.14,0.36; 0.43,0.73; 0.71,0.91; 1.0,1.0">
                                          <p:stCondLst>
                                            <p:cond delay="0"/>
                                          </p:stCondLst>
                                        </p:cTn>
                                        <p:tgtEl>
                                          <p:spTgt spid="6">
                                            <p:txEl>
                                              <p:pRg st="3" end="3"/>
                                            </p:txEl>
                                          </p:spTgt>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6">
                                            <p:txEl>
                                              <p:pRg st="3" end="3"/>
                                            </p:txEl>
                                          </p:spTgt>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6">
                                            <p:txEl>
                                              <p:pRg st="3" end="3"/>
                                            </p:txEl>
                                          </p:spTgt>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6">
                                            <p:txEl>
                                              <p:pRg st="3" end="3"/>
                                            </p:txEl>
                                          </p:spTgt>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6">
                                            <p:txEl>
                                              <p:pRg st="3" end="3"/>
                                            </p:txEl>
                                          </p:spTgt>
                                        </p:tgtEl>
                                        <p:attrNameLst>
                                          <p:attrName>ppt_y</p:attrName>
                                        </p:attrNameLst>
                                      </p:cBhvr>
                                      <p:tavLst>
                                        <p:tav tm="0" fmla="#ppt_y-sin(pi*$)/81">
                                          <p:val>
                                            <p:fltVal val="0"/>
                                          </p:val>
                                        </p:tav>
                                        <p:tav tm="100000">
                                          <p:val>
                                            <p:fltVal val="1"/>
                                          </p:val>
                                        </p:tav>
                                      </p:tavLst>
                                    </p:anim>
                                    <p:animScale>
                                      <p:cBhvr>
                                        <p:cTn id="67" dur="26">
                                          <p:stCondLst>
                                            <p:cond delay="650"/>
                                          </p:stCondLst>
                                        </p:cTn>
                                        <p:tgtEl>
                                          <p:spTgt spid="6">
                                            <p:txEl>
                                              <p:pRg st="3" end="3"/>
                                            </p:txEl>
                                          </p:spTgt>
                                        </p:tgtEl>
                                      </p:cBhvr>
                                      <p:to x="100000" y="60000"/>
                                    </p:animScale>
                                    <p:animScale>
                                      <p:cBhvr>
                                        <p:cTn id="68" dur="166" decel="50000">
                                          <p:stCondLst>
                                            <p:cond delay="676"/>
                                          </p:stCondLst>
                                        </p:cTn>
                                        <p:tgtEl>
                                          <p:spTgt spid="6">
                                            <p:txEl>
                                              <p:pRg st="3" end="3"/>
                                            </p:txEl>
                                          </p:spTgt>
                                        </p:tgtEl>
                                      </p:cBhvr>
                                      <p:to x="100000" y="100000"/>
                                    </p:animScale>
                                    <p:animScale>
                                      <p:cBhvr>
                                        <p:cTn id="69" dur="26">
                                          <p:stCondLst>
                                            <p:cond delay="1312"/>
                                          </p:stCondLst>
                                        </p:cTn>
                                        <p:tgtEl>
                                          <p:spTgt spid="6">
                                            <p:txEl>
                                              <p:pRg st="3" end="3"/>
                                            </p:txEl>
                                          </p:spTgt>
                                        </p:tgtEl>
                                      </p:cBhvr>
                                      <p:to x="100000" y="80000"/>
                                    </p:animScale>
                                    <p:animScale>
                                      <p:cBhvr>
                                        <p:cTn id="70" dur="166" decel="50000">
                                          <p:stCondLst>
                                            <p:cond delay="1338"/>
                                          </p:stCondLst>
                                        </p:cTn>
                                        <p:tgtEl>
                                          <p:spTgt spid="6">
                                            <p:txEl>
                                              <p:pRg st="3" end="3"/>
                                            </p:txEl>
                                          </p:spTgt>
                                        </p:tgtEl>
                                      </p:cBhvr>
                                      <p:to x="100000" y="100000"/>
                                    </p:animScale>
                                    <p:animScale>
                                      <p:cBhvr>
                                        <p:cTn id="71" dur="26">
                                          <p:stCondLst>
                                            <p:cond delay="1642"/>
                                          </p:stCondLst>
                                        </p:cTn>
                                        <p:tgtEl>
                                          <p:spTgt spid="6">
                                            <p:txEl>
                                              <p:pRg st="3" end="3"/>
                                            </p:txEl>
                                          </p:spTgt>
                                        </p:tgtEl>
                                      </p:cBhvr>
                                      <p:to x="100000" y="90000"/>
                                    </p:animScale>
                                    <p:animScale>
                                      <p:cBhvr>
                                        <p:cTn id="72" dur="166" decel="50000">
                                          <p:stCondLst>
                                            <p:cond delay="1668"/>
                                          </p:stCondLst>
                                        </p:cTn>
                                        <p:tgtEl>
                                          <p:spTgt spid="6">
                                            <p:txEl>
                                              <p:pRg st="3" end="3"/>
                                            </p:txEl>
                                          </p:spTgt>
                                        </p:tgtEl>
                                      </p:cBhvr>
                                      <p:to x="100000" y="100000"/>
                                    </p:animScale>
                                    <p:animScale>
                                      <p:cBhvr>
                                        <p:cTn id="73" dur="26">
                                          <p:stCondLst>
                                            <p:cond delay="1808"/>
                                          </p:stCondLst>
                                        </p:cTn>
                                        <p:tgtEl>
                                          <p:spTgt spid="6">
                                            <p:txEl>
                                              <p:pRg st="3" end="3"/>
                                            </p:txEl>
                                          </p:spTgt>
                                        </p:tgtEl>
                                      </p:cBhvr>
                                      <p:to x="100000" y="95000"/>
                                    </p:animScale>
                                    <p:animScale>
                                      <p:cBhvr>
                                        <p:cTn id="74" dur="166" decel="50000">
                                          <p:stCondLst>
                                            <p:cond delay="1834"/>
                                          </p:stCondLst>
                                        </p:cTn>
                                        <p:tgtEl>
                                          <p:spTgt spid="6">
                                            <p:txEl>
                                              <p:pRg st="3" end="3"/>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7">
            <a:extLst>
              <a:ext uri="{FF2B5EF4-FFF2-40B4-BE49-F238E27FC236}">
                <a16:creationId xmlns:a16="http://schemas.microsoft.com/office/drawing/2014/main" id="{86F22CB4-E66D-1D2D-EF13-65876E7C7E11}"/>
              </a:ext>
            </a:extLst>
          </p:cNvPr>
          <p:cNvSpPr txBox="1"/>
          <p:nvPr/>
        </p:nvSpPr>
        <p:spPr>
          <a:xfrm>
            <a:off x="1697187" y="2475140"/>
            <a:ext cx="7561113" cy="3785652"/>
          </a:xfrm>
          <a:prstGeom prst="rect">
            <a:avLst/>
          </a:prstGeom>
          <a:noFill/>
        </p:spPr>
        <p:txBody>
          <a:bodyPr wrap="square" lIns="108000" rtlCol="0">
            <a:spAutoFit/>
          </a:bodyPr>
          <a:lstStyle/>
          <a:p>
            <a:r>
              <a:rPr lang="da-DK" sz="12000" b="1" spc="300" dirty="0">
                <a:solidFill>
                  <a:schemeClr val="bg1"/>
                </a:solidFill>
                <a:effectLst>
                  <a:outerShdw blurRad="38100" dist="25400" dir="2700000" algn="tl" rotWithShape="0">
                    <a:prstClr val="black">
                      <a:alpha val="40000"/>
                    </a:prstClr>
                  </a:outerShdw>
                </a:effectLst>
                <a:latin typeface="Arial" panose="020B0604020202020204" pitchFamily="34" charset="0"/>
                <a:cs typeface="Arial" panose="020B0604020202020204" pitchFamily="34" charset="0"/>
              </a:rPr>
              <a:t>Tak for</a:t>
            </a:r>
          </a:p>
          <a:p>
            <a:r>
              <a:rPr lang="da-DK" sz="12000" b="1" spc="300" dirty="0">
                <a:solidFill>
                  <a:schemeClr val="bg1"/>
                </a:solidFill>
                <a:effectLst>
                  <a:outerShdw blurRad="38100" dist="25400" dir="2700000" algn="tl" rotWithShape="0">
                    <a:prstClr val="black">
                      <a:alpha val="40000"/>
                    </a:prstClr>
                  </a:outerShdw>
                </a:effectLst>
                <a:latin typeface="Arial" panose="020B0604020202020204" pitchFamily="34" charset="0"/>
                <a:cs typeface="Arial" panose="020B0604020202020204" pitchFamily="34" charset="0"/>
              </a:rPr>
              <a:t>i dag</a:t>
            </a:r>
          </a:p>
        </p:txBody>
      </p:sp>
    </p:spTree>
    <p:extLst>
      <p:ext uri="{BB962C8B-B14F-4D97-AF65-F5344CB8AC3E}">
        <p14:creationId xmlns:p14="http://schemas.microsoft.com/office/powerpoint/2010/main" val="9316856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F6B0368-979F-4A4A-B412-18B3C43F6EFF}"/>
              </a:ext>
            </a:extLst>
          </p:cNvPr>
          <p:cNvSpPr txBox="1"/>
          <p:nvPr/>
        </p:nvSpPr>
        <p:spPr>
          <a:xfrm>
            <a:off x="453813" y="6437406"/>
            <a:ext cx="11284374" cy="186486"/>
          </a:xfrm>
          <a:prstGeom prst="rect">
            <a:avLst/>
          </a:prstGeom>
          <a:noFill/>
        </p:spPr>
        <p:txBody>
          <a:bodyPr wrap="square" lIns="108000" rtlCol="0">
            <a:spAutoFit/>
          </a:bodyPr>
          <a:lstStyle/>
          <a:p>
            <a:pPr algn="ctr">
              <a:lnSpc>
                <a:spcPct val="200000"/>
              </a:lnSpc>
            </a:pPr>
            <a:r>
              <a:rPr lang="da-DK" sz="800" b="1" dirty="0">
                <a:solidFill>
                  <a:schemeClr val="bg1">
                    <a:lumMod val="85000"/>
                  </a:schemeClr>
                </a:solidFill>
                <a:latin typeface="Arial" panose="020B0604020202020204" pitchFamily="34" charset="0"/>
                <a:cs typeface="Arial" panose="020B0604020202020204" pitchFamily="34" charset="0"/>
              </a:rPr>
              <a:t>TEAM DANMARK</a:t>
            </a:r>
          </a:p>
        </p:txBody>
      </p:sp>
      <p:sp>
        <p:nvSpPr>
          <p:cNvPr id="2" name="Titel 1">
            <a:extLst>
              <a:ext uri="{FF2B5EF4-FFF2-40B4-BE49-F238E27FC236}">
                <a16:creationId xmlns:a16="http://schemas.microsoft.com/office/drawing/2014/main" id="{D48598E1-BF95-4460-BA98-D5B91B4BC9C5}"/>
              </a:ext>
            </a:extLst>
          </p:cNvPr>
          <p:cNvSpPr>
            <a:spLocks noGrp="1"/>
          </p:cNvSpPr>
          <p:nvPr>
            <p:ph type="title"/>
          </p:nvPr>
        </p:nvSpPr>
        <p:spPr>
          <a:xfrm>
            <a:off x="1143000" y="529082"/>
            <a:ext cx="10515600" cy="1325563"/>
          </a:xfrm>
        </p:spPr>
        <p:txBody>
          <a:bodyPr/>
          <a:lstStyle/>
          <a:p>
            <a:r>
              <a:rPr lang="da-DK" dirty="0">
                <a:solidFill>
                  <a:srgbClr val="CF2D48"/>
                </a:solidFill>
                <a:latin typeface="Arial Black" panose="020B0A04020102020204" pitchFamily="34" charset="0"/>
              </a:rPr>
              <a:t>Smerter og træning</a:t>
            </a:r>
          </a:p>
        </p:txBody>
      </p:sp>
      <p:sp>
        <p:nvSpPr>
          <p:cNvPr id="3" name="Tekstfelt 2">
            <a:extLst>
              <a:ext uri="{FF2B5EF4-FFF2-40B4-BE49-F238E27FC236}">
                <a16:creationId xmlns:a16="http://schemas.microsoft.com/office/drawing/2014/main" id="{EAA922A0-7D99-4BDE-BFAF-E4D56D162653}"/>
              </a:ext>
            </a:extLst>
          </p:cNvPr>
          <p:cNvSpPr txBox="1"/>
          <p:nvPr/>
        </p:nvSpPr>
        <p:spPr>
          <a:xfrm>
            <a:off x="1143000" y="1854645"/>
            <a:ext cx="4266235" cy="3608937"/>
          </a:xfrm>
          <a:prstGeom prst="rect">
            <a:avLst/>
          </a:prstGeom>
          <a:noFill/>
        </p:spPr>
        <p:txBody>
          <a:bodyPr wrap="square" rtlCol="0">
            <a:spAutoFit/>
          </a:bodyPr>
          <a:lstStyle/>
          <a:p>
            <a:pPr>
              <a:lnSpc>
                <a:spcPct val="125000"/>
              </a:lnSpc>
            </a:pPr>
            <a:r>
              <a:rPr lang="da-DK" sz="2800" b="1" i="0" dirty="0">
                <a:solidFill>
                  <a:srgbClr val="212529"/>
                </a:solidFill>
                <a:effectLst/>
                <a:latin typeface="Arial" panose="020B0604020202020204" pitchFamily="34" charset="0"/>
                <a:cs typeface="Arial" panose="020B0604020202020204" pitchFamily="34" charset="0"/>
              </a:rPr>
              <a:t>Smerte</a:t>
            </a:r>
            <a:r>
              <a:rPr lang="da-DK" sz="2800" b="0" i="0" dirty="0">
                <a:solidFill>
                  <a:srgbClr val="212529"/>
                </a:solidFill>
                <a:effectLst/>
                <a:latin typeface="Arial" panose="020B0604020202020204" pitchFamily="34" charset="0"/>
                <a:cs typeface="Arial" panose="020B0604020202020204" pitchFamily="34" charset="0"/>
              </a:rPr>
              <a:t>: En ubehagelig sensorisk og emotionel oplevelse, </a:t>
            </a:r>
            <a:r>
              <a:rPr lang="da-DK" sz="2400" b="0" i="0" dirty="0">
                <a:solidFill>
                  <a:srgbClr val="212529"/>
                </a:solidFill>
                <a:effectLst/>
                <a:latin typeface="Arial" panose="020B0604020202020204" pitchFamily="34" charset="0"/>
                <a:cs typeface="Arial" panose="020B0604020202020204" pitchFamily="34" charset="0"/>
              </a:rPr>
              <a:t>som</a:t>
            </a:r>
            <a:r>
              <a:rPr lang="da-DK" sz="2800" b="0" i="0" dirty="0">
                <a:solidFill>
                  <a:srgbClr val="212529"/>
                </a:solidFill>
                <a:effectLst/>
                <a:latin typeface="Arial" panose="020B0604020202020204" pitchFamily="34" charset="0"/>
                <a:cs typeface="Arial" panose="020B0604020202020204" pitchFamily="34" charset="0"/>
              </a:rPr>
              <a:t> er knyttet til eller ligner det, du oplever. Vævsskade eller truende vævsskade.</a:t>
            </a:r>
          </a:p>
          <a:p>
            <a:pPr>
              <a:lnSpc>
                <a:spcPct val="125000"/>
              </a:lnSpc>
            </a:pPr>
            <a:endParaRPr lang="da-DK" sz="1600" dirty="0"/>
          </a:p>
        </p:txBody>
      </p:sp>
      <p:pic>
        <p:nvPicPr>
          <p:cNvPr id="5" name="Billede 4" descr="Et billede, der indeholder tekst, måler&#10;&#10;Automatisk genereret beskrivelse">
            <a:extLst>
              <a:ext uri="{FF2B5EF4-FFF2-40B4-BE49-F238E27FC236}">
                <a16:creationId xmlns:a16="http://schemas.microsoft.com/office/drawing/2014/main" id="{EDDC72E6-08DC-8CB0-8F60-7D6AC0CBF3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86054" y="0"/>
            <a:ext cx="9696842" cy="6858000"/>
          </a:xfrm>
          <a:prstGeom prst="rect">
            <a:avLst/>
          </a:prstGeom>
        </p:spPr>
      </p:pic>
    </p:spTree>
    <p:extLst>
      <p:ext uri="{BB962C8B-B14F-4D97-AF65-F5344CB8AC3E}">
        <p14:creationId xmlns:p14="http://schemas.microsoft.com/office/powerpoint/2010/main" val="25139559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F6B0368-979F-4A4A-B412-18B3C43F6EFF}"/>
              </a:ext>
            </a:extLst>
          </p:cNvPr>
          <p:cNvSpPr txBox="1"/>
          <p:nvPr/>
        </p:nvSpPr>
        <p:spPr>
          <a:xfrm>
            <a:off x="453813" y="6437406"/>
            <a:ext cx="11284374" cy="186486"/>
          </a:xfrm>
          <a:prstGeom prst="rect">
            <a:avLst/>
          </a:prstGeom>
          <a:noFill/>
        </p:spPr>
        <p:txBody>
          <a:bodyPr wrap="square" lIns="108000" rtlCol="0">
            <a:spAutoFit/>
          </a:bodyPr>
          <a:lstStyle/>
          <a:p>
            <a:pPr algn="ctr">
              <a:lnSpc>
                <a:spcPct val="200000"/>
              </a:lnSpc>
            </a:pPr>
            <a:r>
              <a:rPr lang="da-DK" sz="800" b="1" dirty="0">
                <a:solidFill>
                  <a:schemeClr val="bg1">
                    <a:lumMod val="85000"/>
                  </a:schemeClr>
                </a:solidFill>
                <a:latin typeface="Arial" panose="020B0604020202020204" pitchFamily="34" charset="0"/>
                <a:cs typeface="Arial" panose="020B0604020202020204" pitchFamily="34" charset="0"/>
              </a:rPr>
              <a:t>TEAM DANMARK</a:t>
            </a:r>
          </a:p>
        </p:txBody>
      </p:sp>
      <p:sp>
        <p:nvSpPr>
          <p:cNvPr id="2" name="Titel 1">
            <a:extLst>
              <a:ext uri="{FF2B5EF4-FFF2-40B4-BE49-F238E27FC236}">
                <a16:creationId xmlns:a16="http://schemas.microsoft.com/office/drawing/2014/main" id="{D48598E1-BF95-4460-BA98-D5B91B4BC9C5}"/>
              </a:ext>
            </a:extLst>
          </p:cNvPr>
          <p:cNvSpPr>
            <a:spLocks noGrp="1"/>
          </p:cNvSpPr>
          <p:nvPr>
            <p:ph type="title"/>
          </p:nvPr>
        </p:nvSpPr>
        <p:spPr/>
        <p:txBody>
          <a:bodyPr/>
          <a:lstStyle/>
          <a:p>
            <a:r>
              <a:rPr lang="da-DK" dirty="0">
                <a:solidFill>
                  <a:srgbClr val="CF2D48"/>
                </a:solidFill>
                <a:latin typeface="Arial Black" panose="020B0A04020102020204" pitchFamily="34" charset="0"/>
              </a:rPr>
              <a:t>Smerter og træning</a:t>
            </a:r>
          </a:p>
        </p:txBody>
      </p:sp>
      <p:sp>
        <p:nvSpPr>
          <p:cNvPr id="3" name="Tekstfelt 2">
            <a:extLst>
              <a:ext uri="{FF2B5EF4-FFF2-40B4-BE49-F238E27FC236}">
                <a16:creationId xmlns:a16="http://schemas.microsoft.com/office/drawing/2014/main" id="{EAA922A0-7D99-4BDE-BFAF-E4D56D162653}"/>
              </a:ext>
            </a:extLst>
          </p:cNvPr>
          <p:cNvSpPr txBox="1"/>
          <p:nvPr/>
        </p:nvSpPr>
        <p:spPr>
          <a:xfrm>
            <a:off x="838200" y="1875153"/>
            <a:ext cx="10515599" cy="3740255"/>
          </a:xfrm>
          <a:prstGeom prst="rect">
            <a:avLst/>
          </a:prstGeom>
          <a:noFill/>
        </p:spPr>
        <p:txBody>
          <a:bodyPr wrap="square" rtlCol="0">
            <a:spAutoFit/>
          </a:bodyPr>
          <a:lstStyle/>
          <a:p>
            <a:pPr marL="342900" indent="-342900" algn="l">
              <a:lnSpc>
                <a:spcPct val="125000"/>
              </a:lnSpc>
              <a:buFont typeface="Arial" panose="020B0604020202020204" pitchFamily="34" charset="0"/>
              <a:buChar char="•"/>
            </a:pPr>
            <a:r>
              <a:rPr lang="da-DK" sz="2400" b="1" i="0" dirty="0">
                <a:solidFill>
                  <a:srgbClr val="212529"/>
                </a:solidFill>
                <a:effectLst/>
                <a:latin typeface="Arial" panose="020B0604020202020204" pitchFamily="34" charset="0"/>
                <a:cs typeface="Arial" panose="020B0604020202020204" pitchFamily="34" charset="0"/>
              </a:rPr>
              <a:t>Smerter</a:t>
            </a:r>
            <a:r>
              <a:rPr lang="da-DK" sz="2400" b="0" i="0" dirty="0">
                <a:solidFill>
                  <a:srgbClr val="212529"/>
                </a:solidFill>
                <a:effectLst/>
                <a:latin typeface="Arial" panose="020B0604020202020204" pitchFamily="34" charset="0"/>
                <a:cs typeface="Arial" panose="020B0604020202020204" pitchFamily="34" charset="0"/>
              </a:rPr>
              <a:t> er altid en </a:t>
            </a:r>
            <a:r>
              <a:rPr lang="da-DK" sz="2400" b="1" i="1" dirty="0">
                <a:solidFill>
                  <a:srgbClr val="212529"/>
                </a:solidFill>
                <a:effectLst/>
                <a:latin typeface="Arial" panose="020B0604020202020204" pitchFamily="34" charset="0"/>
                <a:cs typeface="Arial" panose="020B0604020202020204" pitchFamily="34" charset="0"/>
              </a:rPr>
              <a:t>personlig oplevel</a:t>
            </a:r>
            <a:r>
              <a:rPr lang="da-DK" sz="2400" b="1" i="1" dirty="0">
                <a:solidFill>
                  <a:srgbClr val="515151"/>
                </a:solidFill>
                <a:effectLst/>
                <a:latin typeface="Arial" panose="020B0604020202020204" pitchFamily="34" charset="0"/>
                <a:cs typeface="Arial" panose="020B0604020202020204" pitchFamily="34" charset="0"/>
              </a:rPr>
              <a:t>s</a:t>
            </a:r>
            <a:r>
              <a:rPr lang="da-DK" sz="2400" b="1" i="1" dirty="0">
                <a:solidFill>
                  <a:srgbClr val="212529"/>
                </a:solidFill>
                <a:effectLst/>
                <a:latin typeface="Arial" panose="020B0604020202020204" pitchFamily="34" charset="0"/>
                <a:cs typeface="Arial" panose="020B0604020202020204" pitchFamily="34" charset="0"/>
              </a:rPr>
              <a:t>e</a:t>
            </a:r>
            <a:r>
              <a:rPr lang="da-DK" sz="2400" b="0" i="0" dirty="0">
                <a:solidFill>
                  <a:srgbClr val="212529"/>
                </a:solidFill>
                <a:effectLst/>
                <a:latin typeface="Arial" panose="020B0604020202020204" pitchFamily="34" charset="0"/>
                <a:cs typeface="Arial" panose="020B0604020202020204" pitchFamily="34" charset="0"/>
              </a:rPr>
              <a:t>, der i forskellig grad kan påvirkes af biologiske, psykologiske og sociale faktorer.</a:t>
            </a:r>
          </a:p>
          <a:p>
            <a:pPr marL="342900" indent="-342900" algn="l">
              <a:lnSpc>
                <a:spcPct val="125000"/>
              </a:lnSpc>
              <a:buFont typeface="Arial" panose="020B0604020202020204" pitchFamily="34" charset="0"/>
              <a:buChar char="•"/>
            </a:pPr>
            <a:r>
              <a:rPr lang="da-DK" sz="2400" b="0" i="0" dirty="0">
                <a:solidFill>
                  <a:srgbClr val="212529"/>
                </a:solidFill>
                <a:effectLst/>
                <a:latin typeface="Arial" panose="020B0604020202020204" pitchFamily="34" charset="0"/>
                <a:cs typeface="Arial" panose="020B0604020202020204" pitchFamily="34" charset="0"/>
              </a:rPr>
              <a:t>Det er gennem oplevelser i livet, at enkeltpersoner lærer, hvad smerte er.</a:t>
            </a:r>
          </a:p>
          <a:p>
            <a:pPr marL="342900" indent="-342900" algn="l">
              <a:lnSpc>
                <a:spcPct val="125000"/>
              </a:lnSpc>
              <a:buFont typeface="Arial" panose="020B0604020202020204" pitchFamily="34" charset="0"/>
              <a:buChar char="•"/>
            </a:pPr>
            <a:r>
              <a:rPr lang="da-DK" sz="2400" b="0" i="0" dirty="0">
                <a:solidFill>
                  <a:srgbClr val="212529"/>
                </a:solidFill>
                <a:effectLst/>
                <a:latin typeface="Arial" panose="020B0604020202020204" pitchFamily="34" charset="0"/>
                <a:cs typeface="Arial" panose="020B0604020202020204" pitchFamily="34" charset="0"/>
              </a:rPr>
              <a:t>En persons beskrivelse af oplevede smerter skal respekteres.</a:t>
            </a:r>
          </a:p>
          <a:p>
            <a:pPr marL="342900" indent="-342900" algn="l">
              <a:lnSpc>
                <a:spcPct val="125000"/>
              </a:lnSpc>
              <a:buFont typeface="Arial" panose="020B0604020202020204" pitchFamily="34" charset="0"/>
              <a:buChar char="•"/>
            </a:pPr>
            <a:r>
              <a:rPr lang="da-DK" sz="2400" b="0" i="0" dirty="0">
                <a:solidFill>
                  <a:srgbClr val="212529"/>
                </a:solidFill>
                <a:effectLst/>
                <a:latin typeface="Arial" panose="020B0604020202020204" pitchFamily="34" charset="0"/>
                <a:cs typeface="Arial" panose="020B0604020202020204" pitchFamily="34" charset="0"/>
              </a:rPr>
              <a:t>At beskrive smerte i ord er kun en af mange måder at udtrykke smerte på; manglende evne til at kommunikere forhindrer ikke et menneske eller et dyr i at opleve smerter.</a:t>
            </a:r>
          </a:p>
          <a:p>
            <a:pPr marL="342900" indent="-342900">
              <a:lnSpc>
                <a:spcPct val="125000"/>
              </a:lnSpc>
              <a:buFont typeface="Arial" panose="020B0604020202020204" pitchFamily="34" charset="0"/>
              <a:buChar char="•"/>
            </a:pPr>
            <a:endParaRPr lang="da-DK"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849151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F6B0368-979F-4A4A-B412-18B3C43F6EFF}"/>
              </a:ext>
            </a:extLst>
          </p:cNvPr>
          <p:cNvSpPr txBox="1"/>
          <p:nvPr/>
        </p:nvSpPr>
        <p:spPr>
          <a:xfrm>
            <a:off x="453813" y="6437406"/>
            <a:ext cx="11284374" cy="186486"/>
          </a:xfrm>
          <a:prstGeom prst="rect">
            <a:avLst/>
          </a:prstGeom>
          <a:noFill/>
        </p:spPr>
        <p:txBody>
          <a:bodyPr wrap="square" lIns="108000" rtlCol="0">
            <a:spAutoFit/>
          </a:bodyPr>
          <a:lstStyle/>
          <a:p>
            <a:pPr algn="ctr">
              <a:lnSpc>
                <a:spcPct val="200000"/>
              </a:lnSpc>
            </a:pPr>
            <a:r>
              <a:rPr lang="da-DK" sz="800" b="1" dirty="0">
                <a:solidFill>
                  <a:schemeClr val="bg1">
                    <a:lumMod val="85000"/>
                  </a:schemeClr>
                </a:solidFill>
                <a:latin typeface="Arial" panose="020B0604020202020204" pitchFamily="34" charset="0"/>
                <a:cs typeface="Arial" panose="020B0604020202020204" pitchFamily="34" charset="0"/>
              </a:rPr>
              <a:t>TEAM DANMARK</a:t>
            </a:r>
          </a:p>
        </p:txBody>
      </p:sp>
      <p:sp>
        <p:nvSpPr>
          <p:cNvPr id="2" name="Titel 1">
            <a:extLst>
              <a:ext uri="{FF2B5EF4-FFF2-40B4-BE49-F238E27FC236}">
                <a16:creationId xmlns:a16="http://schemas.microsoft.com/office/drawing/2014/main" id="{4DE4E8EE-7A77-4D59-9F59-D4B9FBA0BC3D}"/>
              </a:ext>
            </a:extLst>
          </p:cNvPr>
          <p:cNvSpPr>
            <a:spLocks noGrp="1"/>
          </p:cNvSpPr>
          <p:nvPr>
            <p:ph type="title"/>
          </p:nvPr>
        </p:nvSpPr>
        <p:spPr/>
        <p:txBody>
          <a:bodyPr/>
          <a:lstStyle/>
          <a:p>
            <a:r>
              <a:rPr lang="da-DK" dirty="0">
                <a:solidFill>
                  <a:srgbClr val="DC2B4B"/>
                </a:solidFill>
                <a:latin typeface="Arial Black" panose="020B0A04020102020204" pitchFamily="34" charset="0"/>
              </a:rPr>
              <a:t>Smerter og træning</a:t>
            </a:r>
          </a:p>
        </p:txBody>
      </p:sp>
      <p:sp>
        <p:nvSpPr>
          <p:cNvPr id="4" name="Tekstfelt 3">
            <a:extLst>
              <a:ext uri="{FF2B5EF4-FFF2-40B4-BE49-F238E27FC236}">
                <a16:creationId xmlns:a16="http://schemas.microsoft.com/office/drawing/2014/main" id="{D0CB2C30-48D7-422B-97BB-444ADB05DD1B}"/>
              </a:ext>
            </a:extLst>
          </p:cNvPr>
          <p:cNvSpPr txBox="1"/>
          <p:nvPr/>
        </p:nvSpPr>
        <p:spPr>
          <a:xfrm>
            <a:off x="838200" y="2020537"/>
            <a:ext cx="10400071" cy="2816925"/>
          </a:xfrm>
          <a:prstGeom prst="rect">
            <a:avLst/>
          </a:prstGeom>
          <a:noFill/>
        </p:spPr>
        <p:txBody>
          <a:bodyPr wrap="square" rtlCol="0">
            <a:spAutoFit/>
          </a:bodyPr>
          <a:lstStyle/>
          <a:p>
            <a:pPr marL="342900" indent="-342900">
              <a:lnSpc>
                <a:spcPct val="125000"/>
              </a:lnSpc>
              <a:buFont typeface="Arial" panose="020B0604020202020204" pitchFamily="34" charset="0"/>
              <a:buChar char="•"/>
            </a:pPr>
            <a:r>
              <a:rPr lang="da-DK" sz="2400" dirty="0">
                <a:latin typeface="Arial" panose="020B0604020202020204" pitchFamily="34" charset="0"/>
                <a:cs typeface="Arial" panose="020B0604020202020204" pitchFamily="34" charset="0"/>
              </a:rPr>
              <a:t>Smerte er en subjektiv opfattelse – en skade/smerte hos den ene, er ikke nødvendigvis ensbetydende med samme oplevelse af smerte hos en anden.</a:t>
            </a:r>
          </a:p>
          <a:p>
            <a:pPr marL="342900" indent="-342900">
              <a:lnSpc>
                <a:spcPct val="125000"/>
              </a:lnSpc>
              <a:buFont typeface="Arial" panose="020B0604020202020204" pitchFamily="34" charset="0"/>
              <a:buChar char="•"/>
            </a:pPr>
            <a:r>
              <a:rPr lang="da-DK" sz="2400" dirty="0">
                <a:latin typeface="Arial" panose="020B0604020202020204" pitchFamily="34" charset="0"/>
                <a:cs typeface="Arial" panose="020B0604020202020204" pitchFamily="34" charset="0"/>
              </a:rPr>
              <a:t>Smerte kan føles forskellig – alt fra stikkende til brændende, fra murrende til trykkende.</a:t>
            </a:r>
          </a:p>
          <a:p>
            <a:pPr marL="342900" indent="-342900">
              <a:lnSpc>
                <a:spcPct val="125000"/>
              </a:lnSpc>
              <a:buFont typeface="Arial" panose="020B0604020202020204" pitchFamily="34" charset="0"/>
              <a:buChar char="•"/>
            </a:pPr>
            <a:r>
              <a:rPr lang="da-DK" sz="2400" dirty="0">
                <a:latin typeface="Arial" panose="020B0604020202020204" pitchFamily="34" charset="0"/>
                <a:cs typeface="Arial" panose="020B0604020202020204" pitchFamily="34" charset="0"/>
              </a:rPr>
              <a:t>Vi forsøger at kvantificere smerte på en skala fra 0-10.</a:t>
            </a:r>
          </a:p>
        </p:txBody>
      </p:sp>
    </p:spTree>
    <p:extLst>
      <p:ext uri="{BB962C8B-B14F-4D97-AF65-F5344CB8AC3E}">
        <p14:creationId xmlns:p14="http://schemas.microsoft.com/office/powerpoint/2010/main" val="22702968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F6B0368-979F-4A4A-B412-18B3C43F6EFF}"/>
              </a:ext>
            </a:extLst>
          </p:cNvPr>
          <p:cNvSpPr txBox="1"/>
          <p:nvPr/>
        </p:nvSpPr>
        <p:spPr>
          <a:xfrm>
            <a:off x="453813" y="6437406"/>
            <a:ext cx="11284374" cy="186486"/>
          </a:xfrm>
          <a:prstGeom prst="rect">
            <a:avLst/>
          </a:prstGeom>
          <a:noFill/>
        </p:spPr>
        <p:txBody>
          <a:bodyPr wrap="square" lIns="108000" rtlCol="0">
            <a:spAutoFit/>
          </a:bodyPr>
          <a:lstStyle/>
          <a:p>
            <a:pPr algn="ctr">
              <a:lnSpc>
                <a:spcPct val="200000"/>
              </a:lnSpc>
            </a:pPr>
            <a:r>
              <a:rPr lang="da-DK" sz="800" b="1" dirty="0">
                <a:solidFill>
                  <a:schemeClr val="bg1">
                    <a:lumMod val="85000"/>
                  </a:schemeClr>
                </a:solidFill>
                <a:latin typeface="Arial" panose="020B0604020202020204" pitchFamily="34" charset="0"/>
                <a:cs typeface="Arial" panose="020B0604020202020204" pitchFamily="34" charset="0"/>
              </a:rPr>
              <a:t>TEAM DANMARK</a:t>
            </a:r>
          </a:p>
        </p:txBody>
      </p:sp>
      <p:pic>
        <p:nvPicPr>
          <p:cNvPr id="6" name="Billede 5" descr="Et billede, der indeholder pil&#10;&#10;Automatisk genereret beskrivelse">
            <a:extLst>
              <a:ext uri="{FF2B5EF4-FFF2-40B4-BE49-F238E27FC236}">
                <a16:creationId xmlns:a16="http://schemas.microsoft.com/office/drawing/2014/main" id="{7F92F75B-15C7-F8D8-EDEB-1F51D84849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4187" y="1650344"/>
            <a:ext cx="11304000" cy="3557311"/>
          </a:xfrm>
          <a:prstGeom prst="rect">
            <a:avLst/>
          </a:prstGeom>
        </p:spPr>
      </p:pic>
    </p:spTree>
    <p:extLst>
      <p:ext uri="{BB962C8B-B14F-4D97-AF65-F5344CB8AC3E}">
        <p14:creationId xmlns:p14="http://schemas.microsoft.com/office/powerpoint/2010/main" val="35373234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F6B0368-979F-4A4A-B412-18B3C43F6EFF}"/>
              </a:ext>
            </a:extLst>
          </p:cNvPr>
          <p:cNvSpPr txBox="1"/>
          <p:nvPr/>
        </p:nvSpPr>
        <p:spPr>
          <a:xfrm>
            <a:off x="453813" y="6437406"/>
            <a:ext cx="11284374" cy="186486"/>
          </a:xfrm>
          <a:prstGeom prst="rect">
            <a:avLst/>
          </a:prstGeom>
          <a:noFill/>
        </p:spPr>
        <p:txBody>
          <a:bodyPr wrap="square" lIns="108000" rtlCol="0">
            <a:spAutoFit/>
          </a:bodyPr>
          <a:lstStyle/>
          <a:p>
            <a:pPr algn="ctr">
              <a:lnSpc>
                <a:spcPct val="200000"/>
              </a:lnSpc>
            </a:pPr>
            <a:r>
              <a:rPr lang="da-DK" sz="800" b="1" dirty="0">
                <a:solidFill>
                  <a:schemeClr val="bg1">
                    <a:lumMod val="85000"/>
                  </a:schemeClr>
                </a:solidFill>
                <a:latin typeface="Arial" panose="020B0604020202020204" pitchFamily="34" charset="0"/>
                <a:cs typeface="Arial" panose="020B0604020202020204" pitchFamily="34" charset="0"/>
              </a:rPr>
              <a:t>TEAM DANMARK</a:t>
            </a:r>
          </a:p>
        </p:txBody>
      </p:sp>
      <p:sp>
        <p:nvSpPr>
          <p:cNvPr id="2" name="Titel 1">
            <a:extLst>
              <a:ext uri="{FF2B5EF4-FFF2-40B4-BE49-F238E27FC236}">
                <a16:creationId xmlns:a16="http://schemas.microsoft.com/office/drawing/2014/main" id="{D48598E1-BF95-4460-BA98-D5B91B4BC9C5}"/>
              </a:ext>
            </a:extLst>
          </p:cNvPr>
          <p:cNvSpPr>
            <a:spLocks noGrp="1"/>
          </p:cNvSpPr>
          <p:nvPr>
            <p:ph type="title"/>
          </p:nvPr>
        </p:nvSpPr>
        <p:spPr>
          <a:xfrm>
            <a:off x="3629024" y="365125"/>
            <a:ext cx="7724775" cy="1325563"/>
          </a:xfrm>
        </p:spPr>
        <p:txBody>
          <a:bodyPr/>
          <a:lstStyle/>
          <a:p>
            <a:r>
              <a:rPr lang="da-DK" dirty="0">
                <a:solidFill>
                  <a:srgbClr val="CF2D48"/>
                </a:solidFill>
                <a:latin typeface="Arial Black" panose="020B0A04020102020204" pitchFamily="34" charset="0"/>
              </a:rPr>
              <a:t>Smerter og træning</a:t>
            </a:r>
          </a:p>
        </p:txBody>
      </p:sp>
      <p:sp>
        <p:nvSpPr>
          <p:cNvPr id="5" name="Pladsholder til indhold 4">
            <a:extLst>
              <a:ext uri="{FF2B5EF4-FFF2-40B4-BE49-F238E27FC236}">
                <a16:creationId xmlns:a16="http://schemas.microsoft.com/office/drawing/2014/main" id="{0FDB0FCF-35EB-4D7D-9174-DE82CF0094A2}"/>
              </a:ext>
            </a:extLst>
          </p:cNvPr>
          <p:cNvSpPr>
            <a:spLocks noGrp="1"/>
          </p:cNvSpPr>
          <p:nvPr>
            <p:ph idx="1"/>
          </p:nvPr>
        </p:nvSpPr>
        <p:spPr>
          <a:xfrm>
            <a:off x="3629025" y="1851960"/>
            <a:ext cx="7915275" cy="4351338"/>
          </a:xfrm>
        </p:spPr>
        <p:txBody>
          <a:bodyPr/>
          <a:lstStyle/>
          <a:p>
            <a:r>
              <a:rPr lang="da-DK" dirty="0"/>
              <a:t>Smerter under og efter din træning er tegn på, at kroppen reagerer på en potentiel skade.</a:t>
            </a:r>
          </a:p>
          <a:p>
            <a:r>
              <a:rPr lang="da-DK" dirty="0"/>
              <a:t>Du må </a:t>
            </a:r>
            <a:r>
              <a:rPr lang="da-DK" i="1" dirty="0"/>
              <a:t>aldrig</a:t>
            </a:r>
            <a:r>
              <a:rPr lang="da-DK" dirty="0"/>
              <a:t> træne med en smerte på 5-10 på smerteskalaen</a:t>
            </a:r>
            <a:r>
              <a:rPr lang="da-DK" b="1" dirty="0">
                <a:solidFill>
                  <a:srgbClr val="E7334B"/>
                </a:solidFill>
              </a:rPr>
              <a:t>!!!</a:t>
            </a:r>
          </a:p>
          <a:p>
            <a:r>
              <a:rPr lang="da-DK" dirty="0"/>
              <a:t>Det kan enkelte gange være tilladt at træne med smerte 1-4/10 under kontrollerede forhold og efter aftale med din fysioterapeut.</a:t>
            </a:r>
          </a:p>
        </p:txBody>
      </p:sp>
      <p:pic>
        <p:nvPicPr>
          <p:cNvPr id="4" name="Billede 3" descr="Et billede, der indeholder person, afspiller&#10;&#10;Automatisk genereret beskrivelse">
            <a:extLst>
              <a:ext uri="{FF2B5EF4-FFF2-40B4-BE49-F238E27FC236}">
                <a16:creationId xmlns:a16="http://schemas.microsoft.com/office/drawing/2014/main" id="{9C0BCDEB-CD79-FD45-03FC-255B066F949D}"/>
              </a:ext>
            </a:extLst>
          </p:cNvPr>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647700" y="598629"/>
            <a:ext cx="3147165" cy="6858000"/>
          </a:xfrm>
          <a:prstGeom prst="rect">
            <a:avLst/>
          </a:prstGeom>
        </p:spPr>
      </p:pic>
    </p:spTree>
    <p:extLst>
      <p:ext uri="{BB962C8B-B14F-4D97-AF65-F5344CB8AC3E}">
        <p14:creationId xmlns:p14="http://schemas.microsoft.com/office/powerpoint/2010/main" val="2164564086"/>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D PowerPoint" id="{71206493-6B25-44E9-BDC7-42847533CBB5}" vid="{A5BAEC66-0C2B-462C-A47A-0D969E143F0D}"/>
    </a:ext>
  </a:extLst>
</a:theme>
</file>

<file path=ppt/theme/theme2.xml><?xml version="1.0" encoding="utf-8"?>
<a:theme xmlns:a="http://schemas.openxmlformats.org/drawingml/2006/main" name="Kontor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30fd8fb3-0b55-40c5-8c15-3a3ad201fdd3">
      <UserInfo>
        <DisplayName>Peter Jensen</DisplayName>
        <AccountId>80</AccountId>
        <AccountType/>
      </UserInfo>
      <UserInfo>
        <DisplayName>Marlene Søby Vestergaard</DisplayName>
        <AccountId>27</AccountId>
        <AccountType/>
      </UserInfo>
    </SharedWithUsers>
    <TaxCatchAll xmlns="30fd8fb3-0b55-40c5-8c15-3a3ad201fdd3" xsi:nil="true"/>
    <lcf76f155ced4ddcb4097134ff3c332f xmlns="20741a84-6104-4cdc-8c70-eca0c2de1303">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473F81804712514682CCE7452CD89431" ma:contentTypeVersion="16" ma:contentTypeDescription="Create a new document." ma:contentTypeScope="" ma:versionID="db36af9f6c8319aa1f7ecd892fc21079">
  <xsd:schema xmlns:xsd="http://www.w3.org/2001/XMLSchema" xmlns:xs="http://www.w3.org/2001/XMLSchema" xmlns:p="http://schemas.microsoft.com/office/2006/metadata/properties" xmlns:ns2="20741a84-6104-4cdc-8c70-eca0c2de1303" xmlns:ns3="30fd8fb3-0b55-40c5-8c15-3a3ad201fdd3" targetNamespace="http://schemas.microsoft.com/office/2006/metadata/properties" ma:root="true" ma:fieldsID="3863dda063b9189f2fe2d368ec2cdc85" ns2:_="" ns3:_="">
    <xsd:import namespace="20741a84-6104-4cdc-8c70-eca0c2de1303"/>
    <xsd:import namespace="30fd8fb3-0b55-40c5-8c15-3a3ad201fdd3"/>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OCR" minOccurs="0"/>
                <xsd:element ref="ns2:MediaServiceLocation"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0741a84-6104-4cdc-8c70-eca0c2de130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Location" ma:index="12" nillable="true" ma:displayName="Location" ma:internalName="MediaServiceLocatio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ed20f0dd-e1f0-4e77-8298-b8f9fd38713e"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30fd8fb3-0b55-40c5-8c15-3a3ad201fdd3"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797c4700-08ce-440f-b646-854beea9609e}" ma:internalName="TaxCatchAll" ma:showField="CatchAllData" ma:web="30fd8fb3-0b55-40c5-8c15-3a3ad201fdd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A77AE41-9A36-4903-BF1A-82717B13BD99}">
  <ds:schemaRefs>
    <ds:schemaRef ds:uri="http://schemas.microsoft.com/office/2006/metadata/properties"/>
    <ds:schemaRef ds:uri="30fd8fb3-0b55-40c5-8c15-3a3ad201fdd3"/>
    <ds:schemaRef ds:uri="http://www.w3.org/XML/1998/namespace"/>
    <ds:schemaRef ds:uri="http://purl.org/dc/dcmitype/"/>
    <ds:schemaRef ds:uri="http://schemas.microsoft.com/office/2006/documentManagement/types"/>
    <ds:schemaRef ds:uri="http://purl.org/dc/elements/1.1/"/>
    <ds:schemaRef ds:uri="http://schemas.microsoft.com/office/infopath/2007/PartnerControls"/>
    <ds:schemaRef ds:uri="http://purl.org/dc/terms/"/>
    <ds:schemaRef ds:uri="http://schemas.openxmlformats.org/package/2006/metadata/core-properties"/>
    <ds:schemaRef ds:uri="20741a84-6104-4cdc-8c70-eca0c2de1303"/>
  </ds:schemaRefs>
</ds:datastoreItem>
</file>

<file path=customXml/itemProps2.xml><?xml version="1.0" encoding="utf-8"?>
<ds:datastoreItem xmlns:ds="http://schemas.openxmlformats.org/officeDocument/2006/customXml" ds:itemID="{A25EC9E0-338F-4BB1-931E-46DAD216457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0741a84-6104-4cdc-8c70-eca0c2de1303"/>
    <ds:schemaRef ds:uri="30fd8fb3-0b55-40c5-8c15-3a3ad201fdd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3A8E6CE-32DC-4443-886E-D1C151977CE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TD PowerPoint</Template>
  <TotalTime>13640</TotalTime>
  <Words>2987</Words>
  <Application>Microsoft Office PowerPoint</Application>
  <PresentationFormat>Widescreen</PresentationFormat>
  <Paragraphs>289</Paragraphs>
  <Slides>48</Slides>
  <Notes>43</Notes>
  <HiddenSlides>2</HiddenSlides>
  <MMClips>0</MMClips>
  <ScaleCrop>false</ScaleCrop>
  <HeadingPairs>
    <vt:vector size="6" baseType="variant">
      <vt:variant>
        <vt:lpstr>Benyttede skrifttyper</vt:lpstr>
      </vt:variant>
      <vt:variant>
        <vt:i4>9</vt:i4>
      </vt:variant>
      <vt:variant>
        <vt:lpstr>Tema</vt:lpstr>
      </vt:variant>
      <vt:variant>
        <vt:i4>2</vt:i4>
      </vt:variant>
      <vt:variant>
        <vt:lpstr>Slidetitler</vt:lpstr>
      </vt:variant>
      <vt:variant>
        <vt:i4>48</vt:i4>
      </vt:variant>
    </vt:vector>
  </HeadingPairs>
  <TitlesOfParts>
    <vt:vector size="59" baseType="lpstr">
      <vt:lpstr>AktivGrotesk</vt:lpstr>
      <vt:lpstr>-apple-system</vt:lpstr>
      <vt:lpstr>Arial</vt:lpstr>
      <vt:lpstr>Arial Black</vt:lpstr>
      <vt:lpstr>Calibri</vt:lpstr>
      <vt:lpstr>Calibri Light</vt:lpstr>
      <vt:lpstr>interfaceregular</vt:lpstr>
      <vt:lpstr>Roboto</vt:lpstr>
      <vt:lpstr>Symbol</vt:lpstr>
      <vt:lpstr>Office-tema</vt:lpstr>
      <vt:lpstr>Kontortema</vt:lpstr>
      <vt:lpstr>PowerPoint-præsentation</vt:lpstr>
      <vt:lpstr>Læringsmål 9. klassetrin</vt:lpstr>
      <vt:lpstr>PowerPoint-præsentation</vt:lpstr>
      <vt:lpstr>PowerPoint-præsentation</vt:lpstr>
      <vt:lpstr>Smerter og træning</vt:lpstr>
      <vt:lpstr>Smerter og træning</vt:lpstr>
      <vt:lpstr>Smerter og træning</vt:lpstr>
      <vt:lpstr>PowerPoint-præsentation</vt:lpstr>
      <vt:lpstr>Smerter og træning</vt:lpstr>
      <vt:lpstr>Smerter og træning</vt:lpstr>
      <vt:lpstr>PowerPoint-præsentation</vt:lpstr>
      <vt:lpstr>Smerter og træning</vt:lpstr>
      <vt:lpstr>PowerPoint-præsentation</vt:lpstr>
      <vt:lpstr>Workload</vt:lpstr>
      <vt:lpstr>Workload</vt:lpstr>
      <vt:lpstr>PowerPoint-præsentation</vt:lpstr>
      <vt:lpstr>PowerPoint-præsentation</vt:lpstr>
      <vt:lpstr>Workload og skadesforebyggelse</vt:lpstr>
      <vt:lpstr>Workload og skadesforebyggelse</vt:lpstr>
      <vt:lpstr>PowerPoint-præsentation</vt:lpstr>
      <vt:lpstr>PowerPoint-præsentation</vt:lpstr>
      <vt:lpstr>Skadesforebyggende træning</vt:lpstr>
      <vt:lpstr>Skadesforebyggende træning</vt:lpstr>
      <vt:lpstr>Skadesforebyggende træning</vt:lpstr>
      <vt:lpstr>Skadesforebyggende træning Fodbold</vt:lpstr>
      <vt:lpstr>Skadesforebyggende træning Fodbold</vt:lpstr>
      <vt:lpstr>Skadesforebyggende træning Skulder</vt:lpstr>
      <vt:lpstr>PowerPoint-præsentation</vt:lpstr>
      <vt:lpstr>Skadesforebyggende træning Skulder</vt:lpstr>
      <vt:lpstr>Skadesforebyggende træning Knæ</vt:lpstr>
      <vt:lpstr>Skadesforebyggende træning Knæ</vt:lpstr>
      <vt:lpstr>Skadesforebyggende træning</vt:lpstr>
      <vt:lpstr>PowerPoint-præsentation</vt:lpstr>
      <vt:lpstr>PowerPoint-præsentation</vt:lpstr>
      <vt:lpstr>PowerPoint-præsentation</vt:lpstr>
      <vt:lpstr>Opvarmning/nedvarmning</vt:lpstr>
      <vt:lpstr>Opvarmning/nedvarmning</vt:lpstr>
      <vt:lpstr>PowerPoint-præsentation</vt:lpstr>
      <vt:lpstr>Restitution</vt:lpstr>
      <vt:lpstr>PowerPoint-præsentation</vt:lpstr>
      <vt:lpstr>Team Danmarks Restitutionskoncept</vt:lpstr>
      <vt:lpstr>PowerPoint-præsentation</vt:lpstr>
      <vt:lpstr>PowerPoint-præsentation</vt:lpstr>
      <vt:lpstr>PowerPoint-præsentation</vt:lpstr>
      <vt:lpstr>PowerPoint-præsentation</vt:lpstr>
      <vt:lpstr>PowerPoint-præsentation</vt:lpstr>
      <vt:lpstr>Take home messages</vt:lpstr>
      <vt:lpstr>PowerPoint-præsentation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PowerPoint-præsentation</dc:title>
  <dc:creator>Marlene Søby Vestergaard</dc:creator>
  <cp:lastModifiedBy>Mads Sejerøe Jørgensen</cp:lastModifiedBy>
  <cp:revision>2</cp:revision>
  <cp:lastPrinted>2022-02-21T16:13:45Z</cp:lastPrinted>
  <dcterms:created xsi:type="dcterms:W3CDTF">2021-11-01T10:26:06Z</dcterms:created>
  <dcterms:modified xsi:type="dcterms:W3CDTF">2022-10-04T09:26:48Z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0x010100473F81804712514682CCE7452CD89431</vt:lpwstr>
  </property>
  <property fmtid="{D5CDD505-2E9C-101B-9397-08002B2CF9AE}" pid="3" name="MediaServiceImageTags">
    <vt:lpwstr/>
  </property>
</Properties>
</file>