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5"/>
  </p:notesMasterIdLst>
  <p:sldIdLst>
    <p:sldId id="309" r:id="rId6"/>
    <p:sldId id="310" r:id="rId7"/>
    <p:sldId id="316" r:id="rId8"/>
    <p:sldId id="292" r:id="rId9"/>
    <p:sldId id="325" r:id="rId10"/>
    <p:sldId id="345" r:id="rId11"/>
    <p:sldId id="346" r:id="rId12"/>
    <p:sldId id="314" r:id="rId13"/>
    <p:sldId id="297" r:id="rId14"/>
    <p:sldId id="311" r:id="rId15"/>
    <p:sldId id="320" r:id="rId16"/>
    <p:sldId id="319" r:id="rId17"/>
    <p:sldId id="347" r:id="rId18"/>
    <p:sldId id="274" r:id="rId19"/>
    <p:sldId id="348" r:id="rId20"/>
    <p:sldId id="349" r:id="rId21"/>
    <p:sldId id="296" r:id="rId22"/>
    <p:sldId id="277" r:id="rId23"/>
    <p:sldId id="265" r:id="rId24"/>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334B"/>
    <a:srgbClr val="F3F3F3"/>
    <a:srgbClr val="CF2D48"/>
    <a:srgbClr val="D52F48"/>
    <a:srgbClr val="DC2B4B"/>
    <a:srgbClr val="C7C7C7"/>
    <a:srgbClr val="BF9963"/>
    <a:srgbClr val="16223F"/>
    <a:srgbClr val="DC30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FFFF11-CFCE-4EA8-8AB6-7B92229E2E09}" v="4" vWet="8" dt="2022-10-25T12:14:31.681"/>
    <p1510:client id="{855A2B48-7E47-4B4C-99A3-2FE44AE38986}" v="108" dt="2022-10-25T12:28:23.7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a Teller" userId="ebb37f47-73c1-4af2-8118-85d3a5949150" providerId="ADAL" clId="{67FFFF11-CFCE-4EA8-8AB6-7B92229E2E09}"/>
    <pc:docChg chg="custSel modSld">
      <pc:chgData name="Christina Teller" userId="ebb37f47-73c1-4af2-8118-85d3a5949150" providerId="ADAL" clId="{67FFFF11-CFCE-4EA8-8AB6-7B92229E2E09}" dt="2022-10-25T10:51:07" v="7" actId="962"/>
      <pc:docMkLst>
        <pc:docMk/>
      </pc:docMkLst>
      <pc:sldChg chg="addSp delSp modSp mod">
        <pc:chgData name="Christina Teller" userId="ebb37f47-73c1-4af2-8118-85d3a5949150" providerId="ADAL" clId="{67FFFF11-CFCE-4EA8-8AB6-7B92229E2E09}" dt="2022-10-25T10:51:07" v="7" actId="962"/>
        <pc:sldMkLst>
          <pc:docMk/>
          <pc:sldMk cId="1860494545" sldId="316"/>
        </pc:sldMkLst>
        <pc:graphicFrameChg chg="del mod">
          <ac:chgData name="Christina Teller" userId="ebb37f47-73c1-4af2-8118-85d3a5949150" providerId="ADAL" clId="{67FFFF11-CFCE-4EA8-8AB6-7B92229E2E09}" dt="2022-10-25T10:50:59.525" v="3" actId="478"/>
          <ac:graphicFrameMkLst>
            <pc:docMk/>
            <pc:sldMk cId="1860494545" sldId="316"/>
            <ac:graphicFrameMk id="5" creationId="{BE112BD0-6CF5-4E10-95A0-1800C90E5BDC}"/>
          </ac:graphicFrameMkLst>
        </pc:graphicFrameChg>
        <pc:picChg chg="add mod">
          <ac:chgData name="Christina Teller" userId="ebb37f47-73c1-4af2-8118-85d3a5949150" providerId="ADAL" clId="{67FFFF11-CFCE-4EA8-8AB6-7B92229E2E09}" dt="2022-10-25T10:51:07" v="7" actId="962"/>
          <ac:picMkLst>
            <pc:docMk/>
            <pc:sldMk cId="1860494545" sldId="316"/>
            <ac:picMk id="3" creationId="{933E9997-77CC-2910-BD36-20B09B89BE84}"/>
          </ac:picMkLst>
        </pc:picChg>
      </pc:sldChg>
    </pc:docChg>
  </pc:docChgLst>
  <pc:docChgLst>
    <pc:chgData name="Emilie von der Recke Friis Beckmann" userId="844da30a-23c2-454d-97eb-66a697d3fc8e" providerId="ADAL" clId="{855A2B48-7E47-4B4C-99A3-2FE44AE38986}"/>
    <pc:docChg chg="undo custSel modSld">
      <pc:chgData name="Emilie von der Recke Friis Beckmann" userId="844da30a-23c2-454d-97eb-66a697d3fc8e" providerId="ADAL" clId="{855A2B48-7E47-4B4C-99A3-2FE44AE38986}" dt="2022-10-25T12:28:23.777" v="107" actId="1076"/>
      <pc:docMkLst>
        <pc:docMk/>
      </pc:docMkLst>
      <pc:sldChg chg="addSp delSp modSp mod">
        <pc:chgData name="Emilie von der Recke Friis Beckmann" userId="844da30a-23c2-454d-97eb-66a697d3fc8e" providerId="ADAL" clId="{855A2B48-7E47-4B4C-99A3-2FE44AE38986}" dt="2022-10-25T12:28:23.777" v="107" actId="1076"/>
        <pc:sldMkLst>
          <pc:docMk/>
          <pc:sldMk cId="3028746441" sldId="311"/>
        </pc:sldMkLst>
        <pc:spChg chg="add del mod">
          <ac:chgData name="Emilie von der Recke Friis Beckmann" userId="844da30a-23c2-454d-97eb-66a697d3fc8e" providerId="ADAL" clId="{855A2B48-7E47-4B4C-99A3-2FE44AE38986}" dt="2022-10-25T12:25:25.636" v="91"/>
          <ac:spMkLst>
            <pc:docMk/>
            <pc:sldMk cId="3028746441" sldId="311"/>
            <ac:spMk id="8" creationId="{D6994F10-1C06-0605-CE98-6FCE6674A4B3}"/>
          </ac:spMkLst>
        </pc:spChg>
        <pc:picChg chg="del">
          <ac:chgData name="Emilie von der Recke Friis Beckmann" userId="844da30a-23c2-454d-97eb-66a697d3fc8e" providerId="ADAL" clId="{855A2B48-7E47-4B4C-99A3-2FE44AE38986}" dt="2022-10-25T12:25:06.296" v="89" actId="478"/>
          <ac:picMkLst>
            <pc:docMk/>
            <pc:sldMk cId="3028746441" sldId="311"/>
            <ac:picMk id="3" creationId="{684C7BC1-1FB3-4EBF-ABD0-74C7B2926C6E}"/>
          </ac:picMkLst>
        </pc:picChg>
        <pc:picChg chg="del">
          <ac:chgData name="Emilie von der Recke Friis Beckmann" userId="844da30a-23c2-454d-97eb-66a697d3fc8e" providerId="ADAL" clId="{855A2B48-7E47-4B4C-99A3-2FE44AE38986}" dt="2022-10-25T12:25:38.942" v="94" actId="478"/>
          <ac:picMkLst>
            <pc:docMk/>
            <pc:sldMk cId="3028746441" sldId="311"/>
            <ac:picMk id="4" creationId="{6A94DF22-261D-495D-A6B1-2F9D3C88367C}"/>
          </ac:picMkLst>
        </pc:picChg>
        <pc:picChg chg="add mod">
          <ac:chgData name="Emilie von der Recke Friis Beckmann" userId="844da30a-23c2-454d-97eb-66a697d3fc8e" providerId="ADAL" clId="{855A2B48-7E47-4B4C-99A3-2FE44AE38986}" dt="2022-10-25T12:28:23.777" v="107" actId="1076"/>
          <ac:picMkLst>
            <pc:docMk/>
            <pc:sldMk cId="3028746441" sldId="311"/>
            <ac:picMk id="6" creationId="{9D85F643-629E-E140-B914-A5D7BF3BB13F}"/>
          </ac:picMkLst>
        </pc:picChg>
        <pc:picChg chg="add mod">
          <ac:chgData name="Emilie von der Recke Friis Beckmann" userId="844da30a-23c2-454d-97eb-66a697d3fc8e" providerId="ADAL" clId="{855A2B48-7E47-4B4C-99A3-2FE44AE38986}" dt="2022-10-25T12:26:26.247" v="101" actId="14100"/>
          <ac:picMkLst>
            <pc:docMk/>
            <pc:sldMk cId="3028746441" sldId="311"/>
            <ac:picMk id="10" creationId="{0D6BCB03-6E66-812D-D42E-85D691711046}"/>
          </ac:picMkLst>
        </pc:picChg>
      </pc:sldChg>
      <pc:sldChg chg="addSp delSp modSp mod">
        <pc:chgData name="Emilie von der Recke Friis Beckmann" userId="844da30a-23c2-454d-97eb-66a697d3fc8e" providerId="ADAL" clId="{855A2B48-7E47-4B4C-99A3-2FE44AE38986}" dt="2022-10-25T12:18:57.968" v="45" actId="1076"/>
        <pc:sldMkLst>
          <pc:docMk/>
          <pc:sldMk cId="3793259116" sldId="345"/>
        </pc:sldMkLst>
        <pc:spChg chg="del">
          <ac:chgData name="Emilie von der Recke Friis Beckmann" userId="844da30a-23c2-454d-97eb-66a697d3fc8e" providerId="ADAL" clId="{855A2B48-7E47-4B4C-99A3-2FE44AE38986}" dt="2022-10-25T12:17:40.589" v="29" actId="478"/>
          <ac:spMkLst>
            <pc:docMk/>
            <pc:sldMk cId="3793259116" sldId="345"/>
            <ac:spMk id="13" creationId="{C213023E-6AE7-4934-94F8-6B2F34EC1E67}"/>
          </ac:spMkLst>
        </pc:spChg>
        <pc:spChg chg="del">
          <ac:chgData name="Emilie von der Recke Friis Beckmann" userId="844da30a-23c2-454d-97eb-66a697d3fc8e" providerId="ADAL" clId="{855A2B48-7E47-4B4C-99A3-2FE44AE38986}" dt="2022-10-25T12:17:39.573" v="28" actId="478"/>
          <ac:spMkLst>
            <pc:docMk/>
            <pc:sldMk cId="3793259116" sldId="345"/>
            <ac:spMk id="14" creationId="{7E183371-D6C1-4579-B587-A99117516736}"/>
          </ac:spMkLst>
        </pc:spChg>
        <pc:spChg chg="del">
          <ac:chgData name="Emilie von der Recke Friis Beckmann" userId="844da30a-23c2-454d-97eb-66a697d3fc8e" providerId="ADAL" clId="{855A2B48-7E47-4B4C-99A3-2FE44AE38986}" dt="2022-10-25T12:15:56.046" v="9" actId="478"/>
          <ac:spMkLst>
            <pc:docMk/>
            <pc:sldMk cId="3793259116" sldId="345"/>
            <ac:spMk id="24" creationId="{3782B4BF-D549-4E08-B903-4B4D5E56F558}"/>
          </ac:spMkLst>
        </pc:spChg>
        <pc:spChg chg="del">
          <ac:chgData name="Emilie von der Recke Friis Beckmann" userId="844da30a-23c2-454d-97eb-66a697d3fc8e" providerId="ADAL" clId="{855A2B48-7E47-4B4C-99A3-2FE44AE38986}" dt="2022-10-25T12:17:47.182" v="31" actId="478"/>
          <ac:spMkLst>
            <pc:docMk/>
            <pc:sldMk cId="3793259116" sldId="345"/>
            <ac:spMk id="25" creationId="{C875A986-7249-46F3-8650-84DD2C9ADBAB}"/>
          </ac:spMkLst>
        </pc:spChg>
        <pc:spChg chg="del mod">
          <ac:chgData name="Emilie von der Recke Friis Beckmann" userId="844da30a-23c2-454d-97eb-66a697d3fc8e" providerId="ADAL" clId="{855A2B48-7E47-4B4C-99A3-2FE44AE38986}" dt="2022-10-25T12:16:00.623" v="12" actId="478"/>
          <ac:spMkLst>
            <pc:docMk/>
            <pc:sldMk cId="3793259116" sldId="345"/>
            <ac:spMk id="41" creationId="{B7D23F07-4B1D-4323-BBC3-932D016D8365}"/>
          </ac:spMkLst>
        </pc:spChg>
        <pc:spChg chg="del mod">
          <ac:chgData name="Emilie von der Recke Friis Beckmann" userId="844da30a-23c2-454d-97eb-66a697d3fc8e" providerId="ADAL" clId="{855A2B48-7E47-4B4C-99A3-2FE44AE38986}" dt="2022-10-25T12:15:59.320" v="11" actId="478"/>
          <ac:spMkLst>
            <pc:docMk/>
            <pc:sldMk cId="3793259116" sldId="345"/>
            <ac:spMk id="42" creationId="{DF62227C-6A89-44A3-A26D-5199D1C9A717}"/>
          </ac:spMkLst>
        </pc:spChg>
        <pc:spChg chg="del topLvl">
          <ac:chgData name="Emilie von der Recke Friis Beckmann" userId="844da30a-23c2-454d-97eb-66a697d3fc8e" providerId="ADAL" clId="{855A2B48-7E47-4B4C-99A3-2FE44AE38986}" dt="2022-10-25T12:17:26.248" v="18" actId="478"/>
          <ac:spMkLst>
            <pc:docMk/>
            <pc:sldMk cId="3793259116" sldId="345"/>
            <ac:spMk id="55" creationId="{40123A23-C13F-488D-9318-58CA8BA39515}"/>
          </ac:spMkLst>
        </pc:spChg>
        <pc:spChg chg="del mod topLvl">
          <ac:chgData name="Emilie von der Recke Friis Beckmann" userId="844da30a-23c2-454d-97eb-66a697d3fc8e" providerId="ADAL" clId="{855A2B48-7E47-4B4C-99A3-2FE44AE38986}" dt="2022-10-25T12:17:25.303" v="17" actId="478"/>
          <ac:spMkLst>
            <pc:docMk/>
            <pc:sldMk cId="3793259116" sldId="345"/>
            <ac:spMk id="56" creationId="{E083BC47-698D-4DF4-A623-BCFB2EEEFB0F}"/>
          </ac:spMkLst>
        </pc:spChg>
        <pc:spChg chg="del topLvl">
          <ac:chgData name="Emilie von der Recke Friis Beckmann" userId="844da30a-23c2-454d-97eb-66a697d3fc8e" providerId="ADAL" clId="{855A2B48-7E47-4B4C-99A3-2FE44AE38986}" dt="2022-10-25T12:17:33.972" v="25" actId="478"/>
          <ac:spMkLst>
            <pc:docMk/>
            <pc:sldMk cId="3793259116" sldId="345"/>
            <ac:spMk id="65" creationId="{24FD3861-C9A7-4C09-AFC4-DBC75FA386CB}"/>
          </ac:spMkLst>
        </pc:spChg>
        <pc:spChg chg="del mod topLvl">
          <ac:chgData name="Emilie von der Recke Friis Beckmann" userId="844da30a-23c2-454d-97eb-66a697d3fc8e" providerId="ADAL" clId="{855A2B48-7E47-4B4C-99A3-2FE44AE38986}" dt="2022-10-25T12:17:38.083" v="27" actId="478"/>
          <ac:spMkLst>
            <pc:docMk/>
            <pc:sldMk cId="3793259116" sldId="345"/>
            <ac:spMk id="66" creationId="{D4B13661-B441-454E-8661-7008D45B66C3}"/>
          </ac:spMkLst>
        </pc:spChg>
        <pc:spChg chg="del">
          <ac:chgData name="Emilie von der Recke Friis Beckmann" userId="844da30a-23c2-454d-97eb-66a697d3fc8e" providerId="ADAL" clId="{855A2B48-7E47-4B4C-99A3-2FE44AE38986}" dt="2022-10-25T12:18:26.260" v="40" actId="478"/>
          <ac:spMkLst>
            <pc:docMk/>
            <pc:sldMk cId="3793259116" sldId="345"/>
            <ac:spMk id="69" creationId="{88B83315-504E-4460-82D1-8325DAB8648C}"/>
          </ac:spMkLst>
        </pc:spChg>
        <pc:grpChg chg="del">
          <ac:chgData name="Emilie von der Recke Friis Beckmann" userId="844da30a-23c2-454d-97eb-66a697d3fc8e" providerId="ADAL" clId="{855A2B48-7E47-4B4C-99A3-2FE44AE38986}" dt="2022-10-25T12:17:32.020" v="24" actId="478"/>
          <ac:grpSpMkLst>
            <pc:docMk/>
            <pc:sldMk cId="3793259116" sldId="345"/>
            <ac:grpSpMk id="11" creationId="{755EA87C-8723-4E39-88A5-EBE8AB310280}"/>
          </ac:grpSpMkLst>
        </pc:grpChg>
        <pc:grpChg chg="del">
          <ac:chgData name="Emilie von der Recke Friis Beckmann" userId="844da30a-23c2-454d-97eb-66a697d3fc8e" providerId="ADAL" clId="{855A2B48-7E47-4B4C-99A3-2FE44AE38986}" dt="2022-10-25T12:17:33.972" v="25" actId="478"/>
          <ac:grpSpMkLst>
            <pc:docMk/>
            <pc:sldMk cId="3793259116" sldId="345"/>
            <ac:grpSpMk id="12" creationId="{14F7ADD3-2D2B-4856-A18F-413612436AE8}"/>
          </ac:grpSpMkLst>
        </pc:grpChg>
        <pc:grpChg chg="del">
          <ac:chgData name="Emilie von der Recke Friis Beckmann" userId="844da30a-23c2-454d-97eb-66a697d3fc8e" providerId="ADAL" clId="{855A2B48-7E47-4B4C-99A3-2FE44AE38986}" dt="2022-10-25T12:17:41.449" v="30" actId="478"/>
          <ac:grpSpMkLst>
            <pc:docMk/>
            <pc:sldMk cId="3793259116" sldId="345"/>
            <ac:grpSpMk id="15" creationId="{159284CF-FFB6-4E91-A7F0-7E71CD6B9F32}"/>
          </ac:grpSpMkLst>
        </pc:grpChg>
        <pc:grpChg chg="del">
          <ac:chgData name="Emilie von der Recke Friis Beckmann" userId="844da30a-23c2-454d-97eb-66a697d3fc8e" providerId="ADAL" clId="{855A2B48-7E47-4B4C-99A3-2FE44AE38986}" dt="2022-10-25T12:17:29.366" v="21" actId="478"/>
          <ac:grpSpMkLst>
            <pc:docMk/>
            <pc:sldMk cId="3793259116" sldId="345"/>
            <ac:grpSpMk id="16" creationId="{4BFF91A8-DCD8-4EE3-8C4C-1E7C33E84257}"/>
          </ac:grpSpMkLst>
        </pc:grpChg>
        <pc:grpChg chg="del">
          <ac:chgData name="Emilie von der Recke Friis Beckmann" userId="844da30a-23c2-454d-97eb-66a697d3fc8e" providerId="ADAL" clId="{855A2B48-7E47-4B4C-99A3-2FE44AE38986}" dt="2022-10-25T12:17:28.415" v="20" actId="478"/>
          <ac:grpSpMkLst>
            <pc:docMk/>
            <pc:sldMk cId="3793259116" sldId="345"/>
            <ac:grpSpMk id="17" creationId="{0396F4BE-8B06-41E9-B785-635F35B6C48C}"/>
          </ac:grpSpMkLst>
        </pc:grpChg>
        <pc:grpChg chg="del">
          <ac:chgData name="Emilie von der Recke Friis Beckmann" userId="844da30a-23c2-454d-97eb-66a697d3fc8e" providerId="ADAL" clId="{855A2B48-7E47-4B4C-99A3-2FE44AE38986}" dt="2022-10-25T12:17:27.417" v="19" actId="478"/>
          <ac:grpSpMkLst>
            <pc:docMk/>
            <pc:sldMk cId="3793259116" sldId="345"/>
            <ac:grpSpMk id="18" creationId="{F134BF70-EF07-4343-8195-D8A310289676}"/>
          </ac:grpSpMkLst>
        </pc:grpChg>
        <pc:grpChg chg="del">
          <ac:chgData name="Emilie von der Recke Friis Beckmann" userId="844da30a-23c2-454d-97eb-66a697d3fc8e" providerId="ADAL" clId="{855A2B48-7E47-4B4C-99A3-2FE44AE38986}" dt="2022-10-25T12:17:25.303" v="17" actId="478"/>
          <ac:grpSpMkLst>
            <pc:docMk/>
            <pc:sldMk cId="3793259116" sldId="345"/>
            <ac:grpSpMk id="19" creationId="{080CF64A-6D3A-4E07-B49D-2184C35C5102}"/>
          </ac:grpSpMkLst>
        </pc:grpChg>
        <pc:grpChg chg="del">
          <ac:chgData name="Emilie von der Recke Friis Beckmann" userId="844da30a-23c2-454d-97eb-66a697d3fc8e" providerId="ADAL" clId="{855A2B48-7E47-4B4C-99A3-2FE44AE38986}" dt="2022-10-25T12:17:31.230" v="23" actId="478"/>
          <ac:grpSpMkLst>
            <pc:docMk/>
            <pc:sldMk cId="3793259116" sldId="345"/>
            <ac:grpSpMk id="20" creationId="{876C1857-514B-4F62-9237-5825DE953359}"/>
          </ac:grpSpMkLst>
        </pc:grpChg>
        <pc:grpChg chg="del">
          <ac:chgData name="Emilie von der Recke Friis Beckmann" userId="844da30a-23c2-454d-97eb-66a697d3fc8e" providerId="ADAL" clId="{855A2B48-7E47-4B4C-99A3-2FE44AE38986}" dt="2022-10-25T12:17:30.311" v="22" actId="478"/>
          <ac:grpSpMkLst>
            <pc:docMk/>
            <pc:sldMk cId="3793259116" sldId="345"/>
            <ac:grpSpMk id="21" creationId="{D5608C66-BE2D-4213-B929-5203B776FD91}"/>
          </ac:grpSpMkLst>
        </pc:grpChg>
        <pc:grpChg chg="del">
          <ac:chgData name="Emilie von der Recke Friis Beckmann" userId="844da30a-23c2-454d-97eb-66a697d3fc8e" providerId="ADAL" clId="{855A2B48-7E47-4B4C-99A3-2FE44AE38986}" dt="2022-10-25T12:15:53.271" v="6" actId="478"/>
          <ac:grpSpMkLst>
            <pc:docMk/>
            <pc:sldMk cId="3793259116" sldId="345"/>
            <ac:grpSpMk id="22" creationId="{1DE0E374-DB1B-4BD3-84F6-0B6DD8695553}"/>
          </ac:grpSpMkLst>
        </pc:grpChg>
        <pc:grpChg chg="del">
          <ac:chgData name="Emilie von der Recke Friis Beckmann" userId="844da30a-23c2-454d-97eb-66a697d3fc8e" providerId="ADAL" clId="{855A2B48-7E47-4B4C-99A3-2FE44AE38986}" dt="2022-10-25T12:15:53.923" v="7" actId="478"/>
          <ac:grpSpMkLst>
            <pc:docMk/>
            <pc:sldMk cId="3793259116" sldId="345"/>
            <ac:grpSpMk id="23" creationId="{784AC4D4-1F50-48BD-899B-E1979748223D}"/>
          </ac:grpSpMkLst>
        </pc:grpChg>
        <pc:grpChg chg="del">
          <ac:chgData name="Emilie von der Recke Friis Beckmann" userId="844da30a-23c2-454d-97eb-66a697d3fc8e" providerId="ADAL" clId="{855A2B48-7E47-4B4C-99A3-2FE44AE38986}" dt="2022-10-25T12:15:55.323" v="8" actId="478"/>
          <ac:grpSpMkLst>
            <pc:docMk/>
            <pc:sldMk cId="3793259116" sldId="345"/>
            <ac:grpSpMk id="26" creationId="{2B2FD4DD-7879-4C97-A88E-127B74064877}"/>
          </ac:grpSpMkLst>
        </pc:grpChg>
        <pc:grpChg chg="del">
          <ac:chgData name="Emilie von der Recke Friis Beckmann" userId="844da30a-23c2-454d-97eb-66a697d3fc8e" providerId="ADAL" clId="{855A2B48-7E47-4B4C-99A3-2FE44AE38986}" dt="2022-10-25T12:15:48.823" v="4" actId="478"/>
          <ac:grpSpMkLst>
            <pc:docMk/>
            <pc:sldMk cId="3793259116" sldId="345"/>
            <ac:grpSpMk id="27" creationId="{563314C8-D992-4B5D-AEFB-7C14EBCDCF7C}"/>
          </ac:grpSpMkLst>
        </pc:grpChg>
        <pc:grpChg chg="del mod">
          <ac:chgData name="Emilie von der Recke Friis Beckmann" userId="844da30a-23c2-454d-97eb-66a697d3fc8e" providerId="ADAL" clId="{855A2B48-7E47-4B4C-99A3-2FE44AE38986}" dt="2022-10-25T12:15:59.320" v="11" actId="478"/>
          <ac:grpSpMkLst>
            <pc:docMk/>
            <pc:sldMk cId="3793259116" sldId="345"/>
            <ac:grpSpMk id="28" creationId="{69D16604-B049-457D-AA5A-9EDE5F483688}"/>
          </ac:grpSpMkLst>
        </pc:grpChg>
        <pc:grpChg chg="del">
          <ac:chgData name="Emilie von der Recke Friis Beckmann" userId="844da30a-23c2-454d-97eb-66a697d3fc8e" providerId="ADAL" clId="{855A2B48-7E47-4B4C-99A3-2FE44AE38986}" dt="2022-10-25T12:16:01.611" v="13" actId="478"/>
          <ac:grpSpMkLst>
            <pc:docMk/>
            <pc:sldMk cId="3793259116" sldId="345"/>
            <ac:grpSpMk id="29" creationId="{D3614770-64B6-4267-8CB7-4818DC10E87F}"/>
          </ac:grpSpMkLst>
        </pc:grpChg>
        <pc:grpChg chg="del">
          <ac:chgData name="Emilie von der Recke Friis Beckmann" userId="844da30a-23c2-454d-97eb-66a697d3fc8e" providerId="ADAL" clId="{855A2B48-7E47-4B4C-99A3-2FE44AE38986}" dt="2022-10-25T12:17:22.666" v="15" actId="478"/>
          <ac:grpSpMkLst>
            <pc:docMk/>
            <pc:sldMk cId="3793259116" sldId="345"/>
            <ac:grpSpMk id="30" creationId="{BF70FFAB-9284-495E-A136-5D9F56DF5534}"/>
          </ac:grpSpMkLst>
        </pc:grpChg>
        <pc:grpChg chg="del">
          <ac:chgData name="Emilie von der Recke Friis Beckmann" userId="844da30a-23c2-454d-97eb-66a697d3fc8e" providerId="ADAL" clId="{855A2B48-7E47-4B4C-99A3-2FE44AE38986}" dt="2022-10-25T12:15:51.025" v="5" actId="478"/>
          <ac:grpSpMkLst>
            <pc:docMk/>
            <pc:sldMk cId="3793259116" sldId="345"/>
            <ac:grpSpMk id="31" creationId="{B940CE1A-9FD2-41B9-8F38-64697B00334B}"/>
          </ac:grpSpMkLst>
        </pc:grpChg>
        <pc:grpChg chg="del">
          <ac:chgData name="Emilie von der Recke Friis Beckmann" userId="844da30a-23c2-454d-97eb-66a697d3fc8e" providerId="ADAL" clId="{855A2B48-7E47-4B4C-99A3-2FE44AE38986}" dt="2022-10-25T12:17:21.706" v="14" actId="478"/>
          <ac:grpSpMkLst>
            <pc:docMk/>
            <pc:sldMk cId="3793259116" sldId="345"/>
            <ac:grpSpMk id="32" creationId="{D7887850-05DE-4DDD-AC29-C4C4B84C3278}"/>
          </ac:grpSpMkLst>
        </pc:grpChg>
        <pc:picChg chg="add mod">
          <ac:chgData name="Emilie von der Recke Friis Beckmann" userId="844da30a-23c2-454d-97eb-66a697d3fc8e" providerId="ADAL" clId="{855A2B48-7E47-4B4C-99A3-2FE44AE38986}" dt="2022-10-25T12:18:57.968" v="45" actId="1076"/>
          <ac:picMkLst>
            <pc:docMk/>
            <pc:sldMk cId="3793259116" sldId="345"/>
            <ac:picMk id="3" creationId="{6E6471FE-7FE0-1D90-CB68-B95B5B0DC0F6}"/>
          </ac:picMkLst>
        </pc:picChg>
        <pc:picChg chg="add del mod">
          <ac:chgData name="Emilie von der Recke Friis Beckmann" userId="844da30a-23c2-454d-97eb-66a697d3fc8e" providerId="ADAL" clId="{855A2B48-7E47-4B4C-99A3-2FE44AE38986}" dt="2022-10-25T12:17:53.011" v="33" actId="1076"/>
          <ac:picMkLst>
            <pc:docMk/>
            <pc:sldMk cId="3793259116" sldId="345"/>
            <ac:picMk id="5" creationId="{AD1BBEB5-4485-F04C-A623-AECF87E0958C}"/>
          </ac:picMkLst>
        </pc:picChg>
      </pc:sldChg>
      <pc:sldChg chg="addSp delSp modSp mod delAnim">
        <pc:chgData name="Emilie von der Recke Friis Beckmann" userId="844da30a-23c2-454d-97eb-66a697d3fc8e" providerId="ADAL" clId="{855A2B48-7E47-4B4C-99A3-2FE44AE38986}" dt="2022-10-25T12:23:14.922" v="86" actId="1076"/>
        <pc:sldMkLst>
          <pc:docMk/>
          <pc:sldMk cId="1062676529" sldId="346"/>
        </pc:sldMkLst>
        <pc:spChg chg="del">
          <ac:chgData name="Emilie von der Recke Friis Beckmann" userId="844da30a-23c2-454d-97eb-66a697d3fc8e" providerId="ADAL" clId="{855A2B48-7E47-4B4C-99A3-2FE44AE38986}" dt="2022-10-25T12:21:55.815" v="61" actId="478"/>
          <ac:spMkLst>
            <pc:docMk/>
            <pc:sldMk cId="1062676529" sldId="346"/>
            <ac:spMk id="6" creationId="{5A108E51-E2A6-2545-9855-E05743C93237}"/>
          </ac:spMkLst>
        </pc:spChg>
        <pc:spChg chg="mod">
          <ac:chgData name="Emilie von der Recke Friis Beckmann" userId="844da30a-23c2-454d-97eb-66a697d3fc8e" providerId="ADAL" clId="{855A2B48-7E47-4B4C-99A3-2FE44AE38986}" dt="2022-10-25T12:21:18.501" v="48" actId="20577"/>
          <ac:spMkLst>
            <pc:docMk/>
            <pc:sldMk cId="1062676529" sldId="346"/>
            <ac:spMk id="20" creationId="{69B2F47E-112E-4B59-9977-65F2633A22C8}"/>
          </ac:spMkLst>
        </pc:spChg>
        <pc:grpChg chg="del">
          <ac:chgData name="Emilie von der Recke Friis Beckmann" userId="844da30a-23c2-454d-97eb-66a697d3fc8e" providerId="ADAL" clId="{855A2B48-7E47-4B4C-99A3-2FE44AE38986}" dt="2022-10-25T12:21:25.574" v="52" actId="478"/>
          <ac:grpSpMkLst>
            <pc:docMk/>
            <pc:sldMk cId="1062676529" sldId="346"/>
            <ac:grpSpMk id="28" creationId="{EF823A0B-FF29-4F60-BE5C-DD954A9B4AEC}"/>
          </ac:grpSpMkLst>
        </pc:grpChg>
        <pc:grpChg chg="del">
          <ac:chgData name="Emilie von der Recke Friis Beckmann" userId="844da30a-23c2-454d-97eb-66a697d3fc8e" providerId="ADAL" clId="{855A2B48-7E47-4B4C-99A3-2FE44AE38986}" dt="2022-10-25T12:21:24.531" v="51" actId="478"/>
          <ac:grpSpMkLst>
            <pc:docMk/>
            <pc:sldMk cId="1062676529" sldId="346"/>
            <ac:grpSpMk id="29" creationId="{6D1E9E4B-15E2-4F6F-AF73-3A3689778583}"/>
          </ac:grpSpMkLst>
        </pc:grpChg>
        <pc:grpChg chg="del">
          <ac:chgData name="Emilie von der Recke Friis Beckmann" userId="844da30a-23c2-454d-97eb-66a697d3fc8e" providerId="ADAL" clId="{855A2B48-7E47-4B4C-99A3-2FE44AE38986}" dt="2022-10-25T12:21:23.321" v="50" actId="478"/>
          <ac:grpSpMkLst>
            <pc:docMk/>
            <pc:sldMk cId="1062676529" sldId="346"/>
            <ac:grpSpMk id="30" creationId="{9C9C2AF9-F903-457C-AED9-68D3754101D2}"/>
          </ac:grpSpMkLst>
        </pc:grpChg>
        <pc:grpChg chg="del">
          <ac:chgData name="Emilie von der Recke Friis Beckmann" userId="844da30a-23c2-454d-97eb-66a697d3fc8e" providerId="ADAL" clId="{855A2B48-7E47-4B4C-99A3-2FE44AE38986}" dt="2022-10-25T12:21:21.985" v="49" actId="478"/>
          <ac:grpSpMkLst>
            <pc:docMk/>
            <pc:sldMk cId="1062676529" sldId="346"/>
            <ac:grpSpMk id="33" creationId="{C46E5502-C563-4364-BFEF-508D8D95862B}"/>
          </ac:grpSpMkLst>
        </pc:grpChg>
        <pc:graphicFrameChg chg="del mod modGraphic">
          <ac:chgData name="Emilie von der Recke Friis Beckmann" userId="844da30a-23c2-454d-97eb-66a697d3fc8e" providerId="ADAL" clId="{855A2B48-7E47-4B4C-99A3-2FE44AE38986}" dt="2022-10-25T12:21:48.059" v="59" actId="478"/>
          <ac:graphicFrameMkLst>
            <pc:docMk/>
            <pc:sldMk cId="1062676529" sldId="346"/>
            <ac:graphicFrameMk id="22" creationId="{A9F74D0E-474C-4FAC-AB2C-9E5C912CA9D3}"/>
          </ac:graphicFrameMkLst>
        </pc:graphicFrameChg>
        <pc:picChg chg="add mod">
          <ac:chgData name="Emilie von der Recke Friis Beckmann" userId="844da30a-23c2-454d-97eb-66a697d3fc8e" providerId="ADAL" clId="{855A2B48-7E47-4B4C-99A3-2FE44AE38986}" dt="2022-10-25T12:23:14.922" v="86" actId="1076"/>
          <ac:picMkLst>
            <pc:docMk/>
            <pc:sldMk cId="1062676529" sldId="346"/>
            <ac:picMk id="3" creationId="{D949C058-FF27-5725-A4C0-194BF3BE9C15}"/>
          </ac:picMkLst>
        </pc:picChg>
      </pc:sldChg>
    </pc:docChg>
  </pc:docChgLst>
  <pc:docChgLst>
    <pc:chgData name="Mads Sejerøe Jørgensen" userId="855c9085-062d-4804-b0b4-6ddc3805a0c4" providerId="ADAL" clId="{C81767E3-DBFE-4DDE-B23D-88BD9E015DCB}"/>
    <pc:docChg chg="custSel delSld modSld">
      <pc:chgData name="Mads Sejerøe Jørgensen" userId="855c9085-062d-4804-b0b4-6ddc3805a0c4" providerId="ADAL" clId="{C81767E3-DBFE-4DDE-B23D-88BD9E015DCB}" dt="2022-04-13T10:10:20.506" v="63" actId="478"/>
      <pc:docMkLst>
        <pc:docMk/>
      </pc:docMkLst>
      <pc:sldChg chg="del">
        <pc:chgData name="Mads Sejerøe Jørgensen" userId="855c9085-062d-4804-b0b4-6ddc3805a0c4" providerId="ADAL" clId="{C81767E3-DBFE-4DDE-B23D-88BD9E015DCB}" dt="2022-04-11T13:21:42.532" v="51" actId="47"/>
        <pc:sldMkLst>
          <pc:docMk/>
          <pc:sldMk cId="3462895453" sldId="266"/>
        </pc:sldMkLst>
      </pc:sldChg>
      <pc:sldChg chg="del">
        <pc:chgData name="Mads Sejerøe Jørgensen" userId="855c9085-062d-4804-b0b4-6ddc3805a0c4" providerId="ADAL" clId="{C81767E3-DBFE-4DDE-B23D-88BD9E015DCB}" dt="2022-04-11T13:21:43.299" v="52" actId="47"/>
        <pc:sldMkLst>
          <pc:docMk/>
          <pc:sldMk cId="130811408" sldId="269"/>
        </pc:sldMkLst>
      </pc:sldChg>
      <pc:sldChg chg="del">
        <pc:chgData name="Mads Sejerøe Jørgensen" userId="855c9085-062d-4804-b0b4-6ddc3805a0c4" providerId="ADAL" clId="{C81767E3-DBFE-4DDE-B23D-88BD9E015DCB}" dt="2022-04-11T13:21:47.616" v="54" actId="47"/>
        <pc:sldMkLst>
          <pc:docMk/>
          <pc:sldMk cId="3171949706" sldId="271"/>
        </pc:sldMkLst>
      </pc:sldChg>
      <pc:sldChg chg="del">
        <pc:chgData name="Mads Sejerøe Jørgensen" userId="855c9085-062d-4804-b0b4-6ddc3805a0c4" providerId="ADAL" clId="{C81767E3-DBFE-4DDE-B23D-88BD9E015DCB}" dt="2022-04-11T13:22:01.218" v="59" actId="47"/>
        <pc:sldMkLst>
          <pc:docMk/>
          <pc:sldMk cId="3109431773" sldId="275"/>
        </pc:sldMkLst>
      </pc:sldChg>
      <pc:sldChg chg="del">
        <pc:chgData name="Mads Sejerøe Jørgensen" userId="855c9085-062d-4804-b0b4-6ddc3805a0c4" providerId="ADAL" clId="{C81767E3-DBFE-4DDE-B23D-88BD9E015DCB}" dt="2022-04-11T13:22:01.762" v="60" actId="47"/>
        <pc:sldMkLst>
          <pc:docMk/>
          <pc:sldMk cId="2197633237" sldId="278"/>
        </pc:sldMkLst>
      </pc:sldChg>
      <pc:sldChg chg="del">
        <pc:chgData name="Mads Sejerøe Jørgensen" userId="855c9085-062d-4804-b0b4-6ddc3805a0c4" providerId="ADAL" clId="{C81767E3-DBFE-4DDE-B23D-88BD9E015DCB}" dt="2022-04-11T13:21:41.343" v="50" actId="47"/>
        <pc:sldMkLst>
          <pc:docMk/>
          <pc:sldMk cId="2278819910" sldId="285"/>
        </pc:sldMkLst>
      </pc:sldChg>
      <pc:sldChg chg="del">
        <pc:chgData name="Mads Sejerøe Jørgensen" userId="855c9085-062d-4804-b0b4-6ddc3805a0c4" providerId="ADAL" clId="{C81767E3-DBFE-4DDE-B23D-88BD9E015DCB}" dt="2022-04-11T13:21:39.168" v="47" actId="47"/>
        <pc:sldMkLst>
          <pc:docMk/>
          <pc:sldMk cId="1963344037" sldId="291"/>
        </pc:sldMkLst>
      </pc:sldChg>
      <pc:sldChg chg="del">
        <pc:chgData name="Mads Sejerøe Jørgensen" userId="855c9085-062d-4804-b0b4-6ddc3805a0c4" providerId="ADAL" clId="{C81767E3-DBFE-4DDE-B23D-88BD9E015DCB}" dt="2022-04-11T13:21:40.453" v="49" actId="47"/>
        <pc:sldMkLst>
          <pc:docMk/>
          <pc:sldMk cId="779640936" sldId="293"/>
        </pc:sldMkLst>
      </pc:sldChg>
      <pc:sldChg chg="del">
        <pc:chgData name="Mads Sejerøe Jørgensen" userId="855c9085-062d-4804-b0b4-6ddc3805a0c4" providerId="ADAL" clId="{C81767E3-DBFE-4DDE-B23D-88BD9E015DCB}" dt="2022-04-11T13:21:49.514" v="56" actId="47"/>
        <pc:sldMkLst>
          <pc:docMk/>
          <pc:sldMk cId="472398173" sldId="294"/>
        </pc:sldMkLst>
      </pc:sldChg>
      <pc:sldChg chg="del">
        <pc:chgData name="Mads Sejerøe Jørgensen" userId="855c9085-062d-4804-b0b4-6ddc3805a0c4" providerId="ADAL" clId="{C81767E3-DBFE-4DDE-B23D-88BD9E015DCB}" dt="2022-04-11T13:21:54.340" v="57" actId="47"/>
        <pc:sldMkLst>
          <pc:docMk/>
          <pc:sldMk cId="2957745854" sldId="295"/>
        </pc:sldMkLst>
      </pc:sldChg>
      <pc:sldChg chg="del">
        <pc:chgData name="Mads Sejerøe Jørgensen" userId="855c9085-062d-4804-b0b4-6ddc3805a0c4" providerId="ADAL" clId="{C81767E3-DBFE-4DDE-B23D-88BD9E015DCB}" dt="2022-04-11T13:22:05.974" v="61" actId="47"/>
        <pc:sldMkLst>
          <pc:docMk/>
          <pc:sldMk cId="3762640715" sldId="305"/>
        </pc:sldMkLst>
      </pc:sldChg>
      <pc:sldChg chg="del">
        <pc:chgData name="Mads Sejerøe Jørgensen" userId="855c9085-062d-4804-b0b4-6ddc3805a0c4" providerId="ADAL" clId="{C81767E3-DBFE-4DDE-B23D-88BD9E015DCB}" dt="2022-04-11T13:22:06.920" v="62" actId="47"/>
        <pc:sldMkLst>
          <pc:docMk/>
          <pc:sldMk cId="773724454" sldId="306"/>
        </pc:sldMkLst>
      </pc:sldChg>
      <pc:sldChg chg="del">
        <pc:chgData name="Mads Sejerøe Jørgensen" userId="855c9085-062d-4804-b0b4-6ddc3805a0c4" providerId="ADAL" clId="{C81767E3-DBFE-4DDE-B23D-88BD9E015DCB}" dt="2022-04-11T13:21:48.502" v="55" actId="47"/>
        <pc:sldMkLst>
          <pc:docMk/>
          <pc:sldMk cId="1515326877" sldId="308"/>
        </pc:sldMkLst>
      </pc:sldChg>
      <pc:sldChg chg="delSp mod">
        <pc:chgData name="Mads Sejerøe Jørgensen" userId="855c9085-062d-4804-b0b4-6ddc3805a0c4" providerId="ADAL" clId="{C81767E3-DBFE-4DDE-B23D-88BD9E015DCB}" dt="2022-04-13T10:10:20.506" v="63" actId="478"/>
        <pc:sldMkLst>
          <pc:docMk/>
          <pc:sldMk cId="3154031603" sldId="309"/>
        </pc:sldMkLst>
        <pc:spChg chg="del">
          <ac:chgData name="Mads Sejerøe Jørgensen" userId="855c9085-062d-4804-b0b4-6ddc3805a0c4" providerId="ADAL" clId="{C81767E3-DBFE-4DDE-B23D-88BD9E015DCB}" dt="2022-04-13T10:10:20.506" v="63" actId="478"/>
          <ac:spMkLst>
            <pc:docMk/>
            <pc:sldMk cId="3154031603" sldId="309"/>
            <ac:spMk id="11" creationId="{1FDBE32A-7E06-E64E-A66D-F6D662461EB6}"/>
          </ac:spMkLst>
        </pc:spChg>
      </pc:sldChg>
      <pc:sldChg chg="del">
        <pc:chgData name="Mads Sejerøe Jørgensen" userId="855c9085-062d-4804-b0b4-6ddc3805a0c4" providerId="ADAL" clId="{C81767E3-DBFE-4DDE-B23D-88BD9E015DCB}" dt="2022-04-11T13:21:36.586" v="44" actId="47"/>
        <pc:sldMkLst>
          <pc:docMk/>
          <pc:sldMk cId="2482647964" sldId="312"/>
        </pc:sldMkLst>
      </pc:sldChg>
      <pc:sldChg chg="del">
        <pc:chgData name="Mads Sejerøe Jørgensen" userId="855c9085-062d-4804-b0b4-6ddc3805a0c4" providerId="ADAL" clId="{C81767E3-DBFE-4DDE-B23D-88BD9E015DCB}" dt="2022-04-11T13:21:37.119" v="45" actId="47"/>
        <pc:sldMkLst>
          <pc:docMk/>
          <pc:sldMk cId="4193914514" sldId="313"/>
        </pc:sldMkLst>
      </pc:sldChg>
      <pc:sldChg chg="del">
        <pc:chgData name="Mads Sejerøe Jørgensen" userId="855c9085-062d-4804-b0b4-6ddc3805a0c4" providerId="ADAL" clId="{C81767E3-DBFE-4DDE-B23D-88BD9E015DCB}" dt="2022-04-11T13:21:38.585" v="46" actId="47"/>
        <pc:sldMkLst>
          <pc:docMk/>
          <pc:sldMk cId="375277665" sldId="317"/>
        </pc:sldMkLst>
      </pc:sldChg>
      <pc:sldChg chg="del">
        <pc:chgData name="Mads Sejerøe Jørgensen" userId="855c9085-062d-4804-b0b4-6ddc3805a0c4" providerId="ADAL" clId="{C81767E3-DBFE-4DDE-B23D-88BD9E015DCB}" dt="2022-04-11T13:21:39.767" v="48" actId="47"/>
        <pc:sldMkLst>
          <pc:docMk/>
          <pc:sldMk cId="2783751093" sldId="318"/>
        </pc:sldMkLst>
      </pc:sldChg>
      <pc:sldChg chg="del">
        <pc:chgData name="Mads Sejerøe Jørgensen" userId="855c9085-062d-4804-b0b4-6ddc3805a0c4" providerId="ADAL" clId="{C81767E3-DBFE-4DDE-B23D-88BD9E015DCB}" dt="2022-04-11T13:21:45.519" v="53" actId="47"/>
        <pc:sldMkLst>
          <pc:docMk/>
          <pc:sldMk cId="679142736" sldId="322"/>
        </pc:sldMkLst>
      </pc:sldChg>
      <pc:sldChg chg="del">
        <pc:chgData name="Mads Sejerøe Jørgensen" userId="855c9085-062d-4804-b0b4-6ddc3805a0c4" providerId="ADAL" clId="{C81767E3-DBFE-4DDE-B23D-88BD9E015DCB}" dt="2022-04-11T13:21:56.356" v="58" actId="47"/>
        <pc:sldMkLst>
          <pc:docMk/>
          <pc:sldMk cId="769513599" sldId="323"/>
        </pc:sldMkLst>
      </pc:sldChg>
      <pc:sldChg chg="del">
        <pc:chgData name="Mads Sejerøe Jørgensen" userId="855c9085-062d-4804-b0b4-6ddc3805a0c4" providerId="ADAL" clId="{C81767E3-DBFE-4DDE-B23D-88BD9E015DCB}" dt="2022-04-11T13:21:34.787" v="43" actId="47"/>
        <pc:sldMkLst>
          <pc:docMk/>
          <pc:sldMk cId="429572177" sldId="326"/>
        </pc:sldMkLst>
      </pc:sldChg>
      <pc:sldChg chg="modSp mod">
        <pc:chgData name="Mads Sejerøe Jørgensen" userId="855c9085-062d-4804-b0b4-6ddc3805a0c4" providerId="ADAL" clId="{C81767E3-DBFE-4DDE-B23D-88BD9E015DCB}" dt="2022-04-11T13:21:30.614" v="42" actId="1036"/>
        <pc:sldMkLst>
          <pc:docMk/>
          <pc:sldMk cId="2344263969" sldId="349"/>
        </pc:sldMkLst>
        <pc:spChg chg="mod">
          <ac:chgData name="Mads Sejerøe Jørgensen" userId="855c9085-062d-4804-b0b4-6ddc3805a0c4" providerId="ADAL" clId="{C81767E3-DBFE-4DDE-B23D-88BD9E015DCB}" dt="2022-04-11T13:21:30.614" v="42" actId="1036"/>
          <ac:spMkLst>
            <pc:docMk/>
            <pc:sldMk cId="2344263969" sldId="349"/>
            <ac:spMk id="5" creationId="{BADD105B-4F9F-4A08-BA97-490F15147AD8}"/>
          </ac:spMkLst>
        </pc:spChg>
      </pc:sldChg>
    </pc:docChg>
  </pc:docChgLst>
  <pc:docChgLst>
    <pc:chgData name="Mads Sejerøe Jørgensen" userId="855c9085-062d-4804-b0b4-6ddc3805a0c4" providerId="ADAL" clId="{92D4638A-036E-4A15-9FAC-D5D50A14C53E}"/>
    <pc:docChg chg="modSld">
      <pc:chgData name="Mads Sejerøe Jørgensen" userId="855c9085-062d-4804-b0b4-6ddc3805a0c4" providerId="ADAL" clId="{92D4638A-036E-4A15-9FAC-D5D50A14C53E}" dt="2022-04-25T08:55:40.501" v="1" actId="1038"/>
      <pc:docMkLst>
        <pc:docMk/>
      </pc:docMkLst>
      <pc:sldChg chg="modSp mod">
        <pc:chgData name="Mads Sejerøe Jørgensen" userId="855c9085-062d-4804-b0b4-6ddc3805a0c4" providerId="ADAL" clId="{92D4638A-036E-4A15-9FAC-D5D50A14C53E}" dt="2022-04-25T08:55:40.501" v="1" actId="1038"/>
        <pc:sldMkLst>
          <pc:docMk/>
          <pc:sldMk cId="3028746441" sldId="311"/>
        </pc:sldMkLst>
        <pc:picChg chg="mod">
          <ac:chgData name="Mads Sejerøe Jørgensen" userId="855c9085-062d-4804-b0b4-6ddc3805a0c4" providerId="ADAL" clId="{92D4638A-036E-4A15-9FAC-D5D50A14C53E}" dt="2022-04-25T08:55:40.501" v="1" actId="1038"/>
          <ac:picMkLst>
            <pc:docMk/>
            <pc:sldMk cId="3028746441" sldId="311"/>
            <ac:picMk id="4" creationId="{6A94DF22-261D-495D-A6B1-2F9D3C88367C}"/>
          </ac:picMkLst>
        </pc:picChg>
      </pc:sldChg>
      <pc:sldChg chg="modSp">
        <pc:chgData name="Mads Sejerøe Jørgensen" userId="855c9085-062d-4804-b0b4-6ddc3805a0c4" providerId="ADAL" clId="{92D4638A-036E-4A15-9FAC-D5D50A14C53E}" dt="2022-04-25T08:55:07.410" v="0"/>
        <pc:sldMkLst>
          <pc:docMk/>
          <pc:sldMk cId="1860494545" sldId="316"/>
        </pc:sldMkLst>
        <pc:graphicFrameChg chg="mod">
          <ac:chgData name="Mads Sejerøe Jørgensen" userId="855c9085-062d-4804-b0b4-6ddc3805a0c4" providerId="ADAL" clId="{92D4638A-036E-4A15-9FAC-D5D50A14C53E}" dt="2022-04-25T08:55:07.410" v="0"/>
          <ac:graphicFrameMkLst>
            <pc:docMk/>
            <pc:sldMk cId="1860494545" sldId="316"/>
            <ac:graphicFrameMk id="5" creationId="{BE112BD0-6CF5-4E10-95A0-1800C90E5BDC}"/>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3C87AA-9EAE-4B41-84CF-FB6A1AD1A13A}" type="datetimeFigureOut">
              <a:rPr lang="da-DK" smtClean="0"/>
              <a:t>25-10-2022</a:t>
            </a:fld>
            <a:endParaRPr lang="da-D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705103-2E64-444E-BFDA-EA4AED8CD7A8}" type="slidenum">
              <a:rPr lang="da-DK" smtClean="0"/>
              <a:t>‹#›</a:t>
            </a:fld>
            <a:endParaRPr lang="da-DK"/>
          </a:p>
        </p:txBody>
      </p:sp>
    </p:spTree>
    <p:extLst>
      <p:ext uri="{BB962C8B-B14F-4D97-AF65-F5344CB8AC3E}">
        <p14:creationId xmlns:p14="http://schemas.microsoft.com/office/powerpoint/2010/main" val="48769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Forside med billede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0607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t>Kapitel </a:t>
            </a:r>
            <a:r>
              <a:rPr lang="da-DK" err="1"/>
              <a:t>breaker</a:t>
            </a:r>
            <a:endParaRPr lang="da-DK"/>
          </a:p>
          <a:p>
            <a:endParaRPr lang="da-DK"/>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0824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t>Indholdsside </a:t>
            </a:r>
            <a:r>
              <a:rPr lang="da-DK" err="1"/>
              <a:t>bullets</a:t>
            </a:r>
            <a:r>
              <a:rPr lang="da-DK"/>
              <a:t> og billede</a:t>
            </a:r>
          </a:p>
          <a:p>
            <a:endParaRPr lang="da-DK"/>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9405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t>Indholdsside </a:t>
            </a:r>
            <a:r>
              <a:rPr lang="da-DK" err="1"/>
              <a:t>bullets</a:t>
            </a:r>
            <a:r>
              <a:rPr lang="da-DK"/>
              <a:t> og billede</a:t>
            </a:r>
          </a:p>
          <a:p>
            <a:endParaRPr lang="da-DK"/>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987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t>Indholdsside </a:t>
            </a:r>
            <a:r>
              <a:rPr lang="da-DK" err="1"/>
              <a:t>bullets</a:t>
            </a:r>
            <a:r>
              <a:rPr lang="da-DK"/>
              <a:t> og billede</a:t>
            </a:r>
          </a:p>
          <a:p>
            <a:endParaRPr lang="da-DK"/>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552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t>Indholdsside </a:t>
            </a:r>
            <a:r>
              <a:rPr lang="da-DK" err="1"/>
              <a:t>bullets</a:t>
            </a:r>
            <a:r>
              <a:rPr lang="da-DK"/>
              <a:t> og billede</a:t>
            </a:r>
          </a:p>
          <a:p>
            <a:endParaRPr lang="da-DK"/>
          </a:p>
        </p:txBody>
      </p:sp>
      <p:sp>
        <p:nvSpPr>
          <p:cNvPr id="4" name="Slide Number Placeholder 3"/>
          <p:cNvSpPr>
            <a:spLocks noGrp="1"/>
          </p:cNvSpPr>
          <p:nvPr>
            <p:ph type="sldNum" sz="quarter" idx="10"/>
          </p:nvPr>
        </p:nvSpPr>
        <p:spPr/>
        <p:txBody>
          <a:bodyPr/>
          <a:lstStyle/>
          <a:p>
            <a:fld id="{A6705103-2E64-444E-BFDA-EA4AED8CD7A8}" type="slidenum">
              <a:rPr lang="da-DK" smtClean="0"/>
              <a:t>14</a:t>
            </a:fld>
            <a:endParaRPr lang="da-DK"/>
          </a:p>
        </p:txBody>
      </p:sp>
    </p:spTree>
    <p:extLst>
      <p:ext uri="{BB962C8B-B14F-4D97-AF65-F5344CB8AC3E}">
        <p14:creationId xmlns:p14="http://schemas.microsoft.com/office/powerpoint/2010/main" val="3461958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t>Indholdsside </a:t>
            </a:r>
            <a:r>
              <a:rPr lang="da-DK" err="1"/>
              <a:t>bullets</a:t>
            </a:r>
            <a:r>
              <a:rPr lang="da-DK"/>
              <a:t> og billede</a:t>
            </a:r>
          </a:p>
          <a:p>
            <a:endParaRPr lang="da-DK"/>
          </a:p>
        </p:txBody>
      </p:sp>
      <p:sp>
        <p:nvSpPr>
          <p:cNvPr id="4" name="Slide Number Placeholder 3"/>
          <p:cNvSpPr>
            <a:spLocks noGrp="1"/>
          </p:cNvSpPr>
          <p:nvPr>
            <p:ph type="sldNum" sz="quarter" idx="10"/>
          </p:nvPr>
        </p:nvSpPr>
        <p:spPr/>
        <p:txBody>
          <a:bodyPr/>
          <a:lstStyle/>
          <a:p>
            <a:fld id="{A6705103-2E64-444E-BFDA-EA4AED8CD7A8}" type="slidenum">
              <a:rPr lang="da-DK" smtClean="0"/>
              <a:t>15</a:t>
            </a:fld>
            <a:endParaRPr lang="da-DK"/>
          </a:p>
        </p:txBody>
      </p:sp>
    </p:spTree>
    <p:extLst>
      <p:ext uri="{BB962C8B-B14F-4D97-AF65-F5344CB8AC3E}">
        <p14:creationId xmlns:p14="http://schemas.microsoft.com/office/powerpoint/2010/main" val="501582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t>Indholdsside </a:t>
            </a:r>
            <a:r>
              <a:rPr lang="da-DK" err="1"/>
              <a:t>bullets</a:t>
            </a:r>
            <a:r>
              <a:rPr lang="da-DK"/>
              <a:t> og billede</a:t>
            </a:r>
          </a:p>
          <a:p>
            <a:endParaRPr lang="da-DK"/>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8406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Indholdsside tal/statistik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04342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err="1"/>
              <a:t>Breaker</a:t>
            </a:r>
            <a:r>
              <a:rPr lang="da-DK"/>
              <a:t> </a:t>
            </a:r>
            <a:r>
              <a:rPr lang="da-DK" err="1"/>
              <a:t>typo</a:t>
            </a:r>
            <a:endParaRPr lang="da-DK"/>
          </a:p>
        </p:txBody>
      </p:sp>
      <p:sp>
        <p:nvSpPr>
          <p:cNvPr id="4" name="Slide Number Placeholder 3"/>
          <p:cNvSpPr>
            <a:spLocks noGrp="1"/>
          </p:cNvSpPr>
          <p:nvPr>
            <p:ph type="sldNum" sz="quarter" idx="10"/>
          </p:nvPr>
        </p:nvSpPr>
        <p:spPr/>
        <p:txBody>
          <a:bodyPr/>
          <a:lstStyle/>
          <a:p>
            <a:fld id="{A6705103-2E64-444E-BFDA-EA4AED8CD7A8}" type="slidenum">
              <a:rPr lang="da-DK" smtClean="0"/>
              <a:t>18</a:t>
            </a:fld>
            <a:endParaRPr lang="da-DK"/>
          </a:p>
        </p:txBody>
      </p:sp>
    </p:spTree>
    <p:extLst>
      <p:ext uri="{BB962C8B-B14F-4D97-AF65-F5344CB8AC3E}">
        <p14:creationId xmlns:p14="http://schemas.microsoft.com/office/powerpoint/2010/main" val="3542092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t>The end</a:t>
            </a:r>
          </a:p>
          <a:p>
            <a:endParaRPr lang="da-DK"/>
          </a:p>
        </p:txBody>
      </p:sp>
      <p:sp>
        <p:nvSpPr>
          <p:cNvPr id="4" name="Slide Number Placeholder 3"/>
          <p:cNvSpPr>
            <a:spLocks noGrp="1"/>
          </p:cNvSpPr>
          <p:nvPr>
            <p:ph type="sldNum" sz="quarter" idx="10"/>
          </p:nvPr>
        </p:nvSpPr>
        <p:spPr/>
        <p:txBody>
          <a:bodyPr/>
          <a:lstStyle/>
          <a:p>
            <a:fld id="{A6705103-2E64-444E-BFDA-EA4AED8CD7A8}" type="slidenum">
              <a:rPr lang="da-DK" smtClean="0"/>
              <a:t>19</a:t>
            </a:fld>
            <a:endParaRPr lang="da-DK"/>
          </a:p>
        </p:txBody>
      </p:sp>
    </p:spTree>
    <p:extLst>
      <p:ext uri="{BB962C8B-B14F-4D97-AF65-F5344CB8AC3E}">
        <p14:creationId xmlns:p14="http://schemas.microsoft.com/office/powerpoint/2010/main" val="388720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t>Forside med tekst</a:t>
            </a:r>
          </a:p>
          <a:p>
            <a:endParaRPr lang="da-DK"/>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46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t>Indholdsside </a:t>
            </a:r>
            <a:r>
              <a:rPr lang="da-DK" err="1"/>
              <a:t>bullets</a:t>
            </a:r>
            <a:endParaRPr lang="da-DK"/>
          </a:p>
          <a:p>
            <a:endParaRPr lang="da-DK"/>
          </a:p>
          <a:p>
            <a:endParaRPr lang="da-DK"/>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6109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t>Indholdsside </a:t>
            </a:r>
            <a:r>
              <a:rPr lang="da-DK" err="1"/>
              <a:t>bullets</a:t>
            </a:r>
            <a:r>
              <a:rPr lang="da-DK"/>
              <a:t> og billede</a:t>
            </a:r>
          </a:p>
          <a:p>
            <a:endParaRPr lang="da-DK"/>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157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t>Indholdsside </a:t>
            </a:r>
            <a:r>
              <a:rPr lang="da-DK" err="1"/>
              <a:t>bullets</a:t>
            </a:r>
            <a:r>
              <a:rPr lang="da-DK"/>
              <a:t> og billede</a:t>
            </a:r>
          </a:p>
          <a:p>
            <a:endParaRPr lang="da-DK"/>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3275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800">
                <a:latin typeface="+mn-lt"/>
                <a:cs typeface="Arial" panose="020B0604020202020204" pitchFamily="34" charset="0"/>
              </a:rPr>
              <a:t>Unge </a:t>
            </a:r>
            <a:r>
              <a:rPr lang="da-DK" sz="800" baseline="0">
                <a:latin typeface="+mn-lt"/>
                <a:cs typeface="Arial" panose="020B0604020202020204" pitchFamily="34" charset="0"/>
              </a:rPr>
              <a:t>atleter</a:t>
            </a:r>
            <a:r>
              <a:rPr lang="da-DK" sz="800">
                <a:latin typeface="+mn-lt"/>
                <a:cs typeface="Arial" panose="020B0604020202020204" pitchFamily="34" charset="0"/>
              </a:rPr>
              <a:t> møder flere overgange (transitioner) i karrieren både i og udenfor sporten (ATK, 196). Overgange i sportskarrieren kræver, at atleten kan omstille sig til nye forhold eller krav både i sporten, i skolen, i det sociale liv blandt vennerne eller i familien – og ofte samtidigt (ibid.) Klassiske eksempler er overgangen til en bedre klub, et seniorhold, at flytte hjemmefra, at skifte fra folkeskole til gymnasium osv. Konsekvenserne for de atleter, der ikke kan tilpasse sig disse udfordringer og krav er ofte, at de dropper ud af sporten. </a:t>
            </a:r>
          </a:p>
          <a:p>
            <a:endParaRPr lang="da-DK" sz="800">
              <a:latin typeface="+mn-lt"/>
            </a:endParaRPr>
          </a:p>
          <a:p>
            <a:endParaRPr lang="da-DK" sz="80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0560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a:latin typeface="Arial Narrow" panose="020B0606020202030204" pitchFamily="34" charset="0"/>
                <a:cs typeface="Arial" panose="020B0604020202020204" pitchFamily="34" charset="0"/>
              </a:rPr>
              <a:t>De unge har brug for en bred og helhedsorienteret pakke af psykologiske færdigheder for at håndtere deres karriere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a:p>
          <a:p>
            <a:endParaRPr lang="da-DK"/>
          </a:p>
          <a:p>
            <a:endParaRPr lang="da-DK"/>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742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t>Kapitel </a:t>
            </a:r>
            <a:r>
              <a:rPr lang="da-DK" err="1"/>
              <a:t>breaker</a:t>
            </a:r>
            <a:endParaRPr lang="da-DK"/>
          </a:p>
          <a:p>
            <a:endParaRPr lang="da-DK"/>
          </a:p>
          <a:p>
            <a:endParaRPr lang="da-DK"/>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7820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t>Tomt</a:t>
            </a:r>
            <a:r>
              <a:rPr lang="da-DK" baseline="0"/>
              <a:t> slide til modeller mv.</a:t>
            </a:r>
            <a:endParaRPr lang="da-DK"/>
          </a:p>
          <a:p>
            <a:endParaRPr lang="da-DK"/>
          </a:p>
          <a:p>
            <a:endParaRPr lang="da-DK"/>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7163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B3E6A-ACAB-144A-8DA3-E466382659F2}"/>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Subtitle 2">
            <a:extLst>
              <a:ext uri="{FF2B5EF4-FFF2-40B4-BE49-F238E27FC236}">
                <a16:creationId xmlns:a16="http://schemas.microsoft.com/office/drawing/2014/main" id="{FAFE1B0E-C1EC-BE41-A1AF-E6A87D3449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Date Placeholder 3">
            <a:extLst>
              <a:ext uri="{FF2B5EF4-FFF2-40B4-BE49-F238E27FC236}">
                <a16:creationId xmlns:a16="http://schemas.microsoft.com/office/drawing/2014/main" id="{97EDFA4B-E37B-6A4F-8A15-348AADFACB07}"/>
              </a:ext>
            </a:extLst>
          </p:cNvPr>
          <p:cNvSpPr>
            <a:spLocks noGrp="1"/>
          </p:cNvSpPr>
          <p:nvPr>
            <p:ph type="dt" sz="half" idx="10"/>
          </p:nvPr>
        </p:nvSpPr>
        <p:spPr/>
        <p:txBody>
          <a:bodyPr/>
          <a:lstStyle/>
          <a:p>
            <a:fld id="{6456FB8D-EF4B-2C45-9869-371CC6E57A99}" type="datetimeFigureOut">
              <a:rPr lang="da-DK" smtClean="0"/>
              <a:t>25-10-2022</a:t>
            </a:fld>
            <a:endParaRPr lang="da-DK"/>
          </a:p>
        </p:txBody>
      </p:sp>
      <p:sp>
        <p:nvSpPr>
          <p:cNvPr id="5" name="Footer Placeholder 4">
            <a:extLst>
              <a:ext uri="{FF2B5EF4-FFF2-40B4-BE49-F238E27FC236}">
                <a16:creationId xmlns:a16="http://schemas.microsoft.com/office/drawing/2014/main" id="{999A5ED5-830E-004B-9361-E94E4E085497}"/>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44659986-9702-5449-810E-4FFF61FF5267}"/>
              </a:ext>
            </a:extLst>
          </p:cNvPr>
          <p:cNvSpPr>
            <a:spLocks noGrp="1"/>
          </p:cNvSpPr>
          <p:nvPr>
            <p:ph type="sldNum" sz="quarter" idx="12"/>
          </p:nvPr>
        </p:nvSpPr>
        <p:spPr/>
        <p:txBody>
          <a:bodyPr/>
          <a:lstStyle/>
          <a:p>
            <a:fld id="{425A5859-79F5-D942-B5CA-308B33ACAFDA}" type="slidenum">
              <a:rPr lang="da-DK" smtClean="0"/>
              <a:t>‹#›</a:t>
            </a:fld>
            <a:endParaRPr lang="da-DK"/>
          </a:p>
        </p:txBody>
      </p:sp>
    </p:spTree>
    <p:extLst>
      <p:ext uri="{BB962C8B-B14F-4D97-AF65-F5344CB8AC3E}">
        <p14:creationId xmlns:p14="http://schemas.microsoft.com/office/powerpoint/2010/main" val="2876749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80583-1925-9C4C-B599-B06EECFF03F8}"/>
              </a:ext>
            </a:extLst>
          </p:cNvPr>
          <p:cNvSpPr>
            <a:spLocks noGrp="1"/>
          </p:cNvSpPr>
          <p:nvPr>
            <p:ph type="title"/>
          </p:nvPr>
        </p:nvSpPr>
        <p:spPr/>
        <p:txBody>
          <a:bodyPr/>
          <a:lstStyle/>
          <a:p>
            <a:r>
              <a:rPr lang="da-DK"/>
              <a:t>Klik for at redigere titeltypografien i masteren</a:t>
            </a:r>
          </a:p>
        </p:txBody>
      </p:sp>
      <p:sp>
        <p:nvSpPr>
          <p:cNvPr id="3" name="Vertical Text Placeholder 2">
            <a:extLst>
              <a:ext uri="{FF2B5EF4-FFF2-40B4-BE49-F238E27FC236}">
                <a16:creationId xmlns:a16="http://schemas.microsoft.com/office/drawing/2014/main" id="{F0F9C706-7B6C-4048-8785-F0DB4FA53831}"/>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Date Placeholder 3">
            <a:extLst>
              <a:ext uri="{FF2B5EF4-FFF2-40B4-BE49-F238E27FC236}">
                <a16:creationId xmlns:a16="http://schemas.microsoft.com/office/drawing/2014/main" id="{66F6141F-7D0B-F64D-A9E2-1BF02DCDA8FD}"/>
              </a:ext>
            </a:extLst>
          </p:cNvPr>
          <p:cNvSpPr>
            <a:spLocks noGrp="1"/>
          </p:cNvSpPr>
          <p:nvPr>
            <p:ph type="dt" sz="half" idx="10"/>
          </p:nvPr>
        </p:nvSpPr>
        <p:spPr/>
        <p:txBody>
          <a:bodyPr/>
          <a:lstStyle/>
          <a:p>
            <a:fld id="{6456FB8D-EF4B-2C45-9869-371CC6E57A99}" type="datetimeFigureOut">
              <a:rPr lang="da-DK" smtClean="0"/>
              <a:t>25-10-2022</a:t>
            </a:fld>
            <a:endParaRPr lang="da-DK"/>
          </a:p>
        </p:txBody>
      </p:sp>
      <p:sp>
        <p:nvSpPr>
          <p:cNvPr id="5" name="Footer Placeholder 4">
            <a:extLst>
              <a:ext uri="{FF2B5EF4-FFF2-40B4-BE49-F238E27FC236}">
                <a16:creationId xmlns:a16="http://schemas.microsoft.com/office/drawing/2014/main" id="{1F8C7C68-FD56-E14B-B20F-76020E52A317}"/>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28D77A9C-23D5-BA4A-B436-6FAE39248727}"/>
              </a:ext>
            </a:extLst>
          </p:cNvPr>
          <p:cNvSpPr>
            <a:spLocks noGrp="1"/>
          </p:cNvSpPr>
          <p:nvPr>
            <p:ph type="sldNum" sz="quarter" idx="12"/>
          </p:nvPr>
        </p:nvSpPr>
        <p:spPr/>
        <p:txBody>
          <a:bodyPr/>
          <a:lstStyle/>
          <a:p>
            <a:fld id="{425A5859-79F5-D942-B5CA-308B33ACAFDA}" type="slidenum">
              <a:rPr lang="da-DK" smtClean="0"/>
              <a:t>‹#›</a:t>
            </a:fld>
            <a:endParaRPr lang="da-DK"/>
          </a:p>
        </p:txBody>
      </p:sp>
    </p:spTree>
    <p:extLst>
      <p:ext uri="{BB962C8B-B14F-4D97-AF65-F5344CB8AC3E}">
        <p14:creationId xmlns:p14="http://schemas.microsoft.com/office/powerpoint/2010/main" val="447178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F0335E-9424-A64E-B97D-51482303B7B2}"/>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Vertical Text Placeholder 2">
            <a:extLst>
              <a:ext uri="{FF2B5EF4-FFF2-40B4-BE49-F238E27FC236}">
                <a16:creationId xmlns:a16="http://schemas.microsoft.com/office/drawing/2014/main" id="{7C7AECF0-E840-DA48-9513-BEB726FFDB53}"/>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Date Placeholder 3">
            <a:extLst>
              <a:ext uri="{FF2B5EF4-FFF2-40B4-BE49-F238E27FC236}">
                <a16:creationId xmlns:a16="http://schemas.microsoft.com/office/drawing/2014/main" id="{C0831CD8-8E03-044A-9EDD-35B0D96A598A}"/>
              </a:ext>
            </a:extLst>
          </p:cNvPr>
          <p:cNvSpPr>
            <a:spLocks noGrp="1"/>
          </p:cNvSpPr>
          <p:nvPr>
            <p:ph type="dt" sz="half" idx="10"/>
          </p:nvPr>
        </p:nvSpPr>
        <p:spPr/>
        <p:txBody>
          <a:bodyPr/>
          <a:lstStyle/>
          <a:p>
            <a:fld id="{6456FB8D-EF4B-2C45-9869-371CC6E57A99}" type="datetimeFigureOut">
              <a:rPr lang="da-DK" smtClean="0"/>
              <a:t>25-10-2022</a:t>
            </a:fld>
            <a:endParaRPr lang="da-DK"/>
          </a:p>
        </p:txBody>
      </p:sp>
      <p:sp>
        <p:nvSpPr>
          <p:cNvPr id="5" name="Footer Placeholder 4">
            <a:extLst>
              <a:ext uri="{FF2B5EF4-FFF2-40B4-BE49-F238E27FC236}">
                <a16:creationId xmlns:a16="http://schemas.microsoft.com/office/drawing/2014/main" id="{1039D2F0-7073-A749-B225-50A9D442B85D}"/>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BFCCC37B-87A4-CE42-AC0E-94579306A72A}"/>
              </a:ext>
            </a:extLst>
          </p:cNvPr>
          <p:cNvSpPr>
            <a:spLocks noGrp="1"/>
          </p:cNvSpPr>
          <p:nvPr>
            <p:ph type="sldNum" sz="quarter" idx="12"/>
          </p:nvPr>
        </p:nvSpPr>
        <p:spPr/>
        <p:txBody>
          <a:bodyPr/>
          <a:lstStyle/>
          <a:p>
            <a:fld id="{425A5859-79F5-D942-B5CA-308B33ACAFDA}" type="slidenum">
              <a:rPr lang="da-DK" smtClean="0"/>
              <a:t>‹#›</a:t>
            </a:fld>
            <a:endParaRPr lang="da-DK"/>
          </a:p>
        </p:txBody>
      </p:sp>
    </p:spTree>
    <p:extLst>
      <p:ext uri="{BB962C8B-B14F-4D97-AF65-F5344CB8AC3E}">
        <p14:creationId xmlns:p14="http://schemas.microsoft.com/office/powerpoint/2010/main" val="2980313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B3E6A-ACAB-144A-8DA3-E466382659F2}"/>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Subtitle 2">
            <a:extLst>
              <a:ext uri="{FF2B5EF4-FFF2-40B4-BE49-F238E27FC236}">
                <a16:creationId xmlns:a16="http://schemas.microsoft.com/office/drawing/2014/main" id="{FAFE1B0E-C1EC-BE41-A1AF-E6A87D3449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Date Placeholder 3">
            <a:extLst>
              <a:ext uri="{FF2B5EF4-FFF2-40B4-BE49-F238E27FC236}">
                <a16:creationId xmlns:a16="http://schemas.microsoft.com/office/drawing/2014/main" id="{97EDFA4B-E37B-6A4F-8A15-348AADFACB07}"/>
              </a:ext>
            </a:extLst>
          </p:cNvPr>
          <p:cNvSpPr>
            <a:spLocks noGrp="1"/>
          </p:cNvSpPr>
          <p:nvPr>
            <p:ph type="dt" sz="half" idx="10"/>
          </p:nvPr>
        </p:nvSpPr>
        <p:spPr/>
        <p:txBody>
          <a:bodyPr/>
          <a:lstStyle/>
          <a:p>
            <a:fld id="{6456FB8D-EF4B-2C45-9869-371CC6E57A99}" type="datetimeFigureOut">
              <a:rPr lang="da-DK" smtClean="0"/>
              <a:t>25-10-2022</a:t>
            </a:fld>
            <a:endParaRPr lang="da-DK"/>
          </a:p>
        </p:txBody>
      </p:sp>
      <p:sp>
        <p:nvSpPr>
          <p:cNvPr id="5" name="Footer Placeholder 4">
            <a:extLst>
              <a:ext uri="{FF2B5EF4-FFF2-40B4-BE49-F238E27FC236}">
                <a16:creationId xmlns:a16="http://schemas.microsoft.com/office/drawing/2014/main" id="{999A5ED5-830E-004B-9361-E94E4E085497}"/>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44659986-9702-5449-810E-4FFF61FF5267}"/>
              </a:ext>
            </a:extLst>
          </p:cNvPr>
          <p:cNvSpPr>
            <a:spLocks noGrp="1"/>
          </p:cNvSpPr>
          <p:nvPr>
            <p:ph type="sldNum" sz="quarter" idx="12"/>
          </p:nvPr>
        </p:nvSpPr>
        <p:spPr/>
        <p:txBody>
          <a:bodyPr/>
          <a:lstStyle/>
          <a:p>
            <a:fld id="{425A5859-79F5-D942-B5CA-308B33ACAFDA}" type="slidenum">
              <a:rPr lang="da-DK" smtClean="0"/>
              <a:t>‹#›</a:t>
            </a:fld>
            <a:endParaRPr lang="da-DK"/>
          </a:p>
        </p:txBody>
      </p:sp>
    </p:spTree>
    <p:extLst>
      <p:ext uri="{BB962C8B-B14F-4D97-AF65-F5344CB8AC3E}">
        <p14:creationId xmlns:p14="http://schemas.microsoft.com/office/powerpoint/2010/main" val="2129613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90A69-41B1-084A-A047-119CB0D92004}"/>
              </a:ext>
            </a:extLst>
          </p:cNvPr>
          <p:cNvSpPr>
            <a:spLocks noGrp="1"/>
          </p:cNvSpPr>
          <p:nvPr>
            <p:ph type="title"/>
          </p:nvPr>
        </p:nvSpPr>
        <p:spPr/>
        <p:txBody>
          <a:bodyPr/>
          <a:lstStyle/>
          <a:p>
            <a:r>
              <a:rPr lang="da-DK"/>
              <a:t>Klik for at redigere titeltypografien i masteren</a:t>
            </a:r>
          </a:p>
        </p:txBody>
      </p:sp>
      <p:sp>
        <p:nvSpPr>
          <p:cNvPr id="3" name="Content Placeholder 2">
            <a:extLst>
              <a:ext uri="{FF2B5EF4-FFF2-40B4-BE49-F238E27FC236}">
                <a16:creationId xmlns:a16="http://schemas.microsoft.com/office/drawing/2014/main" id="{52B6CF1B-B404-694A-907E-2C7A3B23EE73}"/>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Date Placeholder 3">
            <a:extLst>
              <a:ext uri="{FF2B5EF4-FFF2-40B4-BE49-F238E27FC236}">
                <a16:creationId xmlns:a16="http://schemas.microsoft.com/office/drawing/2014/main" id="{77FDFA28-26D5-0C41-9546-196AD8AB643C}"/>
              </a:ext>
            </a:extLst>
          </p:cNvPr>
          <p:cNvSpPr>
            <a:spLocks noGrp="1"/>
          </p:cNvSpPr>
          <p:nvPr>
            <p:ph type="dt" sz="half" idx="10"/>
          </p:nvPr>
        </p:nvSpPr>
        <p:spPr/>
        <p:txBody>
          <a:bodyPr/>
          <a:lstStyle/>
          <a:p>
            <a:fld id="{6456FB8D-EF4B-2C45-9869-371CC6E57A99}" type="datetimeFigureOut">
              <a:rPr lang="da-DK" smtClean="0"/>
              <a:t>25-10-2022</a:t>
            </a:fld>
            <a:endParaRPr lang="da-DK"/>
          </a:p>
        </p:txBody>
      </p:sp>
      <p:sp>
        <p:nvSpPr>
          <p:cNvPr id="5" name="Footer Placeholder 4">
            <a:extLst>
              <a:ext uri="{FF2B5EF4-FFF2-40B4-BE49-F238E27FC236}">
                <a16:creationId xmlns:a16="http://schemas.microsoft.com/office/drawing/2014/main" id="{44816AC3-5B9C-0444-A53A-E446362F190D}"/>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AF4A4DA5-060B-7445-AF7B-1B1F116DE86C}"/>
              </a:ext>
            </a:extLst>
          </p:cNvPr>
          <p:cNvSpPr>
            <a:spLocks noGrp="1"/>
          </p:cNvSpPr>
          <p:nvPr>
            <p:ph type="sldNum" sz="quarter" idx="12"/>
          </p:nvPr>
        </p:nvSpPr>
        <p:spPr/>
        <p:txBody>
          <a:bodyPr/>
          <a:lstStyle/>
          <a:p>
            <a:fld id="{425A5859-79F5-D942-B5CA-308B33ACAFDA}" type="slidenum">
              <a:rPr lang="da-DK" smtClean="0"/>
              <a:t>‹#›</a:t>
            </a:fld>
            <a:endParaRPr lang="da-DK"/>
          </a:p>
        </p:txBody>
      </p:sp>
    </p:spTree>
    <p:extLst>
      <p:ext uri="{BB962C8B-B14F-4D97-AF65-F5344CB8AC3E}">
        <p14:creationId xmlns:p14="http://schemas.microsoft.com/office/powerpoint/2010/main" val="28834544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0634F-4A4A-BE4C-85C6-692C4D0E1700}"/>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Text Placeholder 2">
            <a:extLst>
              <a:ext uri="{FF2B5EF4-FFF2-40B4-BE49-F238E27FC236}">
                <a16:creationId xmlns:a16="http://schemas.microsoft.com/office/drawing/2014/main" id="{09372EE1-C8C3-9243-ACBC-3ECD69655D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Date Placeholder 3">
            <a:extLst>
              <a:ext uri="{FF2B5EF4-FFF2-40B4-BE49-F238E27FC236}">
                <a16:creationId xmlns:a16="http://schemas.microsoft.com/office/drawing/2014/main" id="{6B921DCF-46BB-A345-A0E9-4DB9C0B8F74F}"/>
              </a:ext>
            </a:extLst>
          </p:cNvPr>
          <p:cNvSpPr>
            <a:spLocks noGrp="1"/>
          </p:cNvSpPr>
          <p:nvPr>
            <p:ph type="dt" sz="half" idx="10"/>
          </p:nvPr>
        </p:nvSpPr>
        <p:spPr/>
        <p:txBody>
          <a:bodyPr/>
          <a:lstStyle/>
          <a:p>
            <a:fld id="{6456FB8D-EF4B-2C45-9869-371CC6E57A99}" type="datetimeFigureOut">
              <a:rPr lang="da-DK" smtClean="0"/>
              <a:t>25-10-2022</a:t>
            </a:fld>
            <a:endParaRPr lang="da-DK"/>
          </a:p>
        </p:txBody>
      </p:sp>
      <p:sp>
        <p:nvSpPr>
          <p:cNvPr id="5" name="Footer Placeholder 4">
            <a:extLst>
              <a:ext uri="{FF2B5EF4-FFF2-40B4-BE49-F238E27FC236}">
                <a16:creationId xmlns:a16="http://schemas.microsoft.com/office/drawing/2014/main" id="{FA1DEB18-4EEB-0548-BEFC-D4B1FF67056E}"/>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864E9F80-6A1A-684C-8F1F-9B03FCB2FC70}"/>
              </a:ext>
            </a:extLst>
          </p:cNvPr>
          <p:cNvSpPr>
            <a:spLocks noGrp="1"/>
          </p:cNvSpPr>
          <p:nvPr>
            <p:ph type="sldNum" sz="quarter" idx="12"/>
          </p:nvPr>
        </p:nvSpPr>
        <p:spPr/>
        <p:txBody>
          <a:bodyPr/>
          <a:lstStyle/>
          <a:p>
            <a:fld id="{425A5859-79F5-D942-B5CA-308B33ACAFDA}" type="slidenum">
              <a:rPr lang="da-DK" smtClean="0"/>
              <a:t>‹#›</a:t>
            </a:fld>
            <a:endParaRPr lang="da-DK"/>
          </a:p>
        </p:txBody>
      </p:sp>
    </p:spTree>
    <p:extLst>
      <p:ext uri="{BB962C8B-B14F-4D97-AF65-F5344CB8AC3E}">
        <p14:creationId xmlns:p14="http://schemas.microsoft.com/office/powerpoint/2010/main" val="40283827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27B16-2B7B-CC43-A6DD-6F4D998576A7}"/>
              </a:ext>
            </a:extLst>
          </p:cNvPr>
          <p:cNvSpPr>
            <a:spLocks noGrp="1"/>
          </p:cNvSpPr>
          <p:nvPr>
            <p:ph type="title"/>
          </p:nvPr>
        </p:nvSpPr>
        <p:spPr/>
        <p:txBody>
          <a:bodyPr/>
          <a:lstStyle/>
          <a:p>
            <a:r>
              <a:rPr lang="da-DK"/>
              <a:t>Klik for at redigere titeltypografien i masteren</a:t>
            </a:r>
          </a:p>
        </p:txBody>
      </p:sp>
      <p:sp>
        <p:nvSpPr>
          <p:cNvPr id="3" name="Content Placeholder 2">
            <a:extLst>
              <a:ext uri="{FF2B5EF4-FFF2-40B4-BE49-F238E27FC236}">
                <a16:creationId xmlns:a16="http://schemas.microsoft.com/office/drawing/2014/main" id="{A791A4C5-FB3E-B14E-81C9-7EFD69626B48}"/>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a:extLst>
              <a:ext uri="{FF2B5EF4-FFF2-40B4-BE49-F238E27FC236}">
                <a16:creationId xmlns:a16="http://schemas.microsoft.com/office/drawing/2014/main" id="{39D63E03-7D3F-C641-9A0C-5E9F5D020144}"/>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Date Placeholder 4">
            <a:extLst>
              <a:ext uri="{FF2B5EF4-FFF2-40B4-BE49-F238E27FC236}">
                <a16:creationId xmlns:a16="http://schemas.microsoft.com/office/drawing/2014/main" id="{5AA03513-1C91-4942-BB7B-DA7460BC94C1}"/>
              </a:ext>
            </a:extLst>
          </p:cNvPr>
          <p:cNvSpPr>
            <a:spLocks noGrp="1"/>
          </p:cNvSpPr>
          <p:nvPr>
            <p:ph type="dt" sz="half" idx="10"/>
          </p:nvPr>
        </p:nvSpPr>
        <p:spPr/>
        <p:txBody>
          <a:bodyPr/>
          <a:lstStyle/>
          <a:p>
            <a:fld id="{6456FB8D-EF4B-2C45-9869-371CC6E57A99}" type="datetimeFigureOut">
              <a:rPr lang="da-DK" smtClean="0"/>
              <a:t>25-10-2022</a:t>
            </a:fld>
            <a:endParaRPr lang="da-DK"/>
          </a:p>
        </p:txBody>
      </p:sp>
      <p:sp>
        <p:nvSpPr>
          <p:cNvPr id="6" name="Footer Placeholder 5">
            <a:extLst>
              <a:ext uri="{FF2B5EF4-FFF2-40B4-BE49-F238E27FC236}">
                <a16:creationId xmlns:a16="http://schemas.microsoft.com/office/drawing/2014/main" id="{EF3E279B-3137-E648-B42F-D25BB643A086}"/>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8857F63D-2421-8442-B20B-7FD7EBD52877}"/>
              </a:ext>
            </a:extLst>
          </p:cNvPr>
          <p:cNvSpPr>
            <a:spLocks noGrp="1"/>
          </p:cNvSpPr>
          <p:nvPr>
            <p:ph type="sldNum" sz="quarter" idx="12"/>
          </p:nvPr>
        </p:nvSpPr>
        <p:spPr/>
        <p:txBody>
          <a:bodyPr/>
          <a:lstStyle/>
          <a:p>
            <a:fld id="{425A5859-79F5-D942-B5CA-308B33ACAFDA}" type="slidenum">
              <a:rPr lang="da-DK" smtClean="0"/>
              <a:t>‹#›</a:t>
            </a:fld>
            <a:endParaRPr lang="da-DK"/>
          </a:p>
        </p:txBody>
      </p:sp>
    </p:spTree>
    <p:extLst>
      <p:ext uri="{BB962C8B-B14F-4D97-AF65-F5344CB8AC3E}">
        <p14:creationId xmlns:p14="http://schemas.microsoft.com/office/powerpoint/2010/main" val="2215108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2343C-EA6C-0D4E-AF4C-F7677785A304}"/>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Text Placeholder 2">
            <a:extLst>
              <a:ext uri="{FF2B5EF4-FFF2-40B4-BE49-F238E27FC236}">
                <a16:creationId xmlns:a16="http://schemas.microsoft.com/office/drawing/2014/main" id="{FEEBE044-B084-C24B-BC49-9704F98936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a:extLst>
              <a:ext uri="{FF2B5EF4-FFF2-40B4-BE49-F238E27FC236}">
                <a16:creationId xmlns:a16="http://schemas.microsoft.com/office/drawing/2014/main" id="{CCDD736F-6CF4-474C-9D8C-2E950FB02A73}"/>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Text Placeholder 4">
            <a:extLst>
              <a:ext uri="{FF2B5EF4-FFF2-40B4-BE49-F238E27FC236}">
                <a16:creationId xmlns:a16="http://schemas.microsoft.com/office/drawing/2014/main" id="{17A5A584-5D97-7F4C-8412-6EEA05479D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a:extLst>
              <a:ext uri="{FF2B5EF4-FFF2-40B4-BE49-F238E27FC236}">
                <a16:creationId xmlns:a16="http://schemas.microsoft.com/office/drawing/2014/main" id="{8186B358-BA4F-0348-8C38-7E56DEF819C4}"/>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Date Placeholder 6">
            <a:extLst>
              <a:ext uri="{FF2B5EF4-FFF2-40B4-BE49-F238E27FC236}">
                <a16:creationId xmlns:a16="http://schemas.microsoft.com/office/drawing/2014/main" id="{8C6A0842-CDBA-9440-B1E5-BB2530E9C1B4}"/>
              </a:ext>
            </a:extLst>
          </p:cNvPr>
          <p:cNvSpPr>
            <a:spLocks noGrp="1"/>
          </p:cNvSpPr>
          <p:nvPr>
            <p:ph type="dt" sz="half" idx="10"/>
          </p:nvPr>
        </p:nvSpPr>
        <p:spPr/>
        <p:txBody>
          <a:bodyPr/>
          <a:lstStyle/>
          <a:p>
            <a:fld id="{6456FB8D-EF4B-2C45-9869-371CC6E57A99}" type="datetimeFigureOut">
              <a:rPr lang="da-DK" smtClean="0"/>
              <a:t>25-10-2022</a:t>
            </a:fld>
            <a:endParaRPr lang="da-DK"/>
          </a:p>
        </p:txBody>
      </p:sp>
      <p:sp>
        <p:nvSpPr>
          <p:cNvPr id="8" name="Footer Placeholder 7">
            <a:extLst>
              <a:ext uri="{FF2B5EF4-FFF2-40B4-BE49-F238E27FC236}">
                <a16:creationId xmlns:a16="http://schemas.microsoft.com/office/drawing/2014/main" id="{28194AE3-3D41-984A-B882-7BC5551AAD48}"/>
              </a:ext>
            </a:extLst>
          </p:cNvPr>
          <p:cNvSpPr>
            <a:spLocks noGrp="1"/>
          </p:cNvSpPr>
          <p:nvPr>
            <p:ph type="ftr" sz="quarter" idx="11"/>
          </p:nvPr>
        </p:nvSpPr>
        <p:spPr/>
        <p:txBody>
          <a:bodyPr/>
          <a:lstStyle/>
          <a:p>
            <a:endParaRPr lang="da-DK"/>
          </a:p>
        </p:txBody>
      </p:sp>
      <p:sp>
        <p:nvSpPr>
          <p:cNvPr id="9" name="Slide Number Placeholder 8">
            <a:extLst>
              <a:ext uri="{FF2B5EF4-FFF2-40B4-BE49-F238E27FC236}">
                <a16:creationId xmlns:a16="http://schemas.microsoft.com/office/drawing/2014/main" id="{EF8F07AD-1574-0846-BB75-B40AFF4817E7}"/>
              </a:ext>
            </a:extLst>
          </p:cNvPr>
          <p:cNvSpPr>
            <a:spLocks noGrp="1"/>
          </p:cNvSpPr>
          <p:nvPr>
            <p:ph type="sldNum" sz="quarter" idx="12"/>
          </p:nvPr>
        </p:nvSpPr>
        <p:spPr/>
        <p:txBody>
          <a:bodyPr/>
          <a:lstStyle/>
          <a:p>
            <a:fld id="{425A5859-79F5-D942-B5CA-308B33ACAFDA}" type="slidenum">
              <a:rPr lang="da-DK" smtClean="0"/>
              <a:t>‹#›</a:t>
            </a:fld>
            <a:endParaRPr lang="da-DK"/>
          </a:p>
        </p:txBody>
      </p:sp>
    </p:spTree>
    <p:extLst>
      <p:ext uri="{BB962C8B-B14F-4D97-AF65-F5344CB8AC3E}">
        <p14:creationId xmlns:p14="http://schemas.microsoft.com/office/powerpoint/2010/main" val="6558141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3D568-3D8C-CE4E-8AE8-49DBC0A02DBE}"/>
              </a:ext>
            </a:extLst>
          </p:cNvPr>
          <p:cNvSpPr>
            <a:spLocks noGrp="1"/>
          </p:cNvSpPr>
          <p:nvPr>
            <p:ph type="title"/>
          </p:nvPr>
        </p:nvSpPr>
        <p:spPr/>
        <p:txBody>
          <a:bodyPr/>
          <a:lstStyle/>
          <a:p>
            <a:r>
              <a:rPr lang="da-DK"/>
              <a:t>Klik for at redigere titeltypografien i masteren</a:t>
            </a:r>
          </a:p>
        </p:txBody>
      </p:sp>
      <p:sp>
        <p:nvSpPr>
          <p:cNvPr id="3" name="Date Placeholder 2">
            <a:extLst>
              <a:ext uri="{FF2B5EF4-FFF2-40B4-BE49-F238E27FC236}">
                <a16:creationId xmlns:a16="http://schemas.microsoft.com/office/drawing/2014/main" id="{D5F2013A-2090-E54F-AF71-0AD5680B0061}"/>
              </a:ext>
            </a:extLst>
          </p:cNvPr>
          <p:cNvSpPr>
            <a:spLocks noGrp="1"/>
          </p:cNvSpPr>
          <p:nvPr>
            <p:ph type="dt" sz="half" idx="10"/>
          </p:nvPr>
        </p:nvSpPr>
        <p:spPr/>
        <p:txBody>
          <a:bodyPr/>
          <a:lstStyle/>
          <a:p>
            <a:fld id="{6456FB8D-EF4B-2C45-9869-371CC6E57A99}" type="datetimeFigureOut">
              <a:rPr lang="da-DK" smtClean="0"/>
              <a:t>25-10-2022</a:t>
            </a:fld>
            <a:endParaRPr lang="da-DK"/>
          </a:p>
        </p:txBody>
      </p:sp>
      <p:sp>
        <p:nvSpPr>
          <p:cNvPr id="4" name="Footer Placeholder 3">
            <a:extLst>
              <a:ext uri="{FF2B5EF4-FFF2-40B4-BE49-F238E27FC236}">
                <a16:creationId xmlns:a16="http://schemas.microsoft.com/office/drawing/2014/main" id="{63638D33-0968-A54C-BE07-FD67E91B1B14}"/>
              </a:ext>
            </a:extLst>
          </p:cNvPr>
          <p:cNvSpPr>
            <a:spLocks noGrp="1"/>
          </p:cNvSpPr>
          <p:nvPr>
            <p:ph type="ftr" sz="quarter" idx="11"/>
          </p:nvPr>
        </p:nvSpPr>
        <p:spPr/>
        <p:txBody>
          <a:bodyPr/>
          <a:lstStyle/>
          <a:p>
            <a:endParaRPr lang="da-DK"/>
          </a:p>
        </p:txBody>
      </p:sp>
      <p:sp>
        <p:nvSpPr>
          <p:cNvPr id="5" name="Slide Number Placeholder 4">
            <a:extLst>
              <a:ext uri="{FF2B5EF4-FFF2-40B4-BE49-F238E27FC236}">
                <a16:creationId xmlns:a16="http://schemas.microsoft.com/office/drawing/2014/main" id="{8F4531D9-876C-CC45-A1D4-7A07EBECB398}"/>
              </a:ext>
            </a:extLst>
          </p:cNvPr>
          <p:cNvSpPr>
            <a:spLocks noGrp="1"/>
          </p:cNvSpPr>
          <p:nvPr>
            <p:ph type="sldNum" sz="quarter" idx="12"/>
          </p:nvPr>
        </p:nvSpPr>
        <p:spPr/>
        <p:txBody>
          <a:bodyPr/>
          <a:lstStyle/>
          <a:p>
            <a:fld id="{425A5859-79F5-D942-B5CA-308B33ACAFDA}" type="slidenum">
              <a:rPr lang="da-DK" smtClean="0"/>
              <a:t>‹#›</a:t>
            </a:fld>
            <a:endParaRPr lang="da-DK"/>
          </a:p>
        </p:txBody>
      </p:sp>
    </p:spTree>
    <p:extLst>
      <p:ext uri="{BB962C8B-B14F-4D97-AF65-F5344CB8AC3E}">
        <p14:creationId xmlns:p14="http://schemas.microsoft.com/office/powerpoint/2010/main" val="3759264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54AEBE-61B2-7341-88F5-BC368883C7A3}"/>
              </a:ext>
            </a:extLst>
          </p:cNvPr>
          <p:cNvSpPr>
            <a:spLocks noGrp="1"/>
          </p:cNvSpPr>
          <p:nvPr>
            <p:ph type="dt" sz="half" idx="10"/>
          </p:nvPr>
        </p:nvSpPr>
        <p:spPr/>
        <p:txBody>
          <a:bodyPr/>
          <a:lstStyle/>
          <a:p>
            <a:fld id="{6456FB8D-EF4B-2C45-9869-371CC6E57A99}" type="datetimeFigureOut">
              <a:rPr lang="da-DK" smtClean="0"/>
              <a:t>25-10-2022</a:t>
            </a:fld>
            <a:endParaRPr lang="da-DK"/>
          </a:p>
        </p:txBody>
      </p:sp>
      <p:sp>
        <p:nvSpPr>
          <p:cNvPr id="3" name="Footer Placeholder 2">
            <a:extLst>
              <a:ext uri="{FF2B5EF4-FFF2-40B4-BE49-F238E27FC236}">
                <a16:creationId xmlns:a16="http://schemas.microsoft.com/office/drawing/2014/main" id="{3A4A8AFD-BF21-3A42-AC67-27A90C3DEA6E}"/>
              </a:ext>
            </a:extLst>
          </p:cNvPr>
          <p:cNvSpPr>
            <a:spLocks noGrp="1"/>
          </p:cNvSpPr>
          <p:nvPr>
            <p:ph type="ftr" sz="quarter" idx="11"/>
          </p:nvPr>
        </p:nvSpPr>
        <p:spPr/>
        <p:txBody>
          <a:bodyPr/>
          <a:lstStyle/>
          <a:p>
            <a:endParaRPr lang="da-DK"/>
          </a:p>
        </p:txBody>
      </p:sp>
      <p:sp>
        <p:nvSpPr>
          <p:cNvPr id="4" name="Slide Number Placeholder 3">
            <a:extLst>
              <a:ext uri="{FF2B5EF4-FFF2-40B4-BE49-F238E27FC236}">
                <a16:creationId xmlns:a16="http://schemas.microsoft.com/office/drawing/2014/main" id="{4AC60187-60B3-BA46-BD99-6F9051AF4144}"/>
              </a:ext>
            </a:extLst>
          </p:cNvPr>
          <p:cNvSpPr>
            <a:spLocks noGrp="1"/>
          </p:cNvSpPr>
          <p:nvPr>
            <p:ph type="sldNum" sz="quarter" idx="12"/>
          </p:nvPr>
        </p:nvSpPr>
        <p:spPr/>
        <p:txBody>
          <a:bodyPr/>
          <a:lstStyle/>
          <a:p>
            <a:fld id="{425A5859-79F5-D942-B5CA-308B33ACAFDA}" type="slidenum">
              <a:rPr lang="da-DK" smtClean="0"/>
              <a:t>‹#›</a:t>
            </a:fld>
            <a:endParaRPr lang="da-DK"/>
          </a:p>
        </p:txBody>
      </p:sp>
    </p:spTree>
    <p:extLst>
      <p:ext uri="{BB962C8B-B14F-4D97-AF65-F5344CB8AC3E}">
        <p14:creationId xmlns:p14="http://schemas.microsoft.com/office/powerpoint/2010/main" val="2555964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5C72-4CBA-9F40-A865-AA0532F2236D}"/>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Content Placeholder 2">
            <a:extLst>
              <a:ext uri="{FF2B5EF4-FFF2-40B4-BE49-F238E27FC236}">
                <a16:creationId xmlns:a16="http://schemas.microsoft.com/office/drawing/2014/main" id="{FCCA2717-4025-2240-986C-4C04132B69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Text Placeholder 3">
            <a:extLst>
              <a:ext uri="{FF2B5EF4-FFF2-40B4-BE49-F238E27FC236}">
                <a16:creationId xmlns:a16="http://schemas.microsoft.com/office/drawing/2014/main" id="{E3DD7EB7-DEB3-384A-8E60-25207E6739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a:extLst>
              <a:ext uri="{FF2B5EF4-FFF2-40B4-BE49-F238E27FC236}">
                <a16:creationId xmlns:a16="http://schemas.microsoft.com/office/drawing/2014/main" id="{21448177-6CDE-A548-9EE2-1AA0C42EF6EC}"/>
              </a:ext>
            </a:extLst>
          </p:cNvPr>
          <p:cNvSpPr>
            <a:spLocks noGrp="1"/>
          </p:cNvSpPr>
          <p:nvPr>
            <p:ph type="dt" sz="half" idx="10"/>
          </p:nvPr>
        </p:nvSpPr>
        <p:spPr/>
        <p:txBody>
          <a:bodyPr/>
          <a:lstStyle/>
          <a:p>
            <a:fld id="{6456FB8D-EF4B-2C45-9869-371CC6E57A99}" type="datetimeFigureOut">
              <a:rPr lang="da-DK" smtClean="0"/>
              <a:t>25-10-2022</a:t>
            </a:fld>
            <a:endParaRPr lang="da-DK"/>
          </a:p>
        </p:txBody>
      </p:sp>
      <p:sp>
        <p:nvSpPr>
          <p:cNvPr id="6" name="Footer Placeholder 5">
            <a:extLst>
              <a:ext uri="{FF2B5EF4-FFF2-40B4-BE49-F238E27FC236}">
                <a16:creationId xmlns:a16="http://schemas.microsoft.com/office/drawing/2014/main" id="{8F94C9BA-DF15-9B43-AC7F-969FEA7D2439}"/>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678D477F-F8D2-5241-B3C7-2854C9547AB9}"/>
              </a:ext>
            </a:extLst>
          </p:cNvPr>
          <p:cNvSpPr>
            <a:spLocks noGrp="1"/>
          </p:cNvSpPr>
          <p:nvPr>
            <p:ph type="sldNum" sz="quarter" idx="12"/>
          </p:nvPr>
        </p:nvSpPr>
        <p:spPr/>
        <p:txBody>
          <a:bodyPr/>
          <a:lstStyle/>
          <a:p>
            <a:fld id="{425A5859-79F5-D942-B5CA-308B33ACAFDA}" type="slidenum">
              <a:rPr lang="da-DK" smtClean="0"/>
              <a:t>‹#›</a:t>
            </a:fld>
            <a:endParaRPr lang="da-DK"/>
          </a:p>
        </p:txBody>
      </p:sp>
    </p:spTree>
    <p:extLst>
      <p:ext uri="{BB962C8B-B14F-4D97-AF65-F5344CB8AC3E}">
        <p14:creationId xmlns:p14="http://schemas.microsoft.com/office/powerpoint/2010/main" val="103953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90A69-41B1-084A-A047-119CB0D92004}"/>
              </a:ext>
            </a:extLst>
          </p:cNvPr>
          <p:cNvSpPr>
            <a:spLocks noGrp="1"/>
          </p:cNvSpPr>
          <p:nvPr>
            <p:ph type="title"/>
          </p:nvPr>
        </p:nvSpPr>
        <p:spPr/>
        <p:txBody>
          <a:bodyPr/>
          <a:lstStyle/>
          <a:p>
            <a:r>
              <a:rPr lang="da-DK"/>
              <a:t>Klik for at redigere titeltypografien i masteren</a:t>
            </a:r>
          </a:p>
        </p:txBody>
      </p:sp>
      <p:sp>
        <p:nvSpPr>
          <p:cNvPr id="3" name="Content Placeholder 2">
            <a:extLst>
              <a:ext uri="{FF2B5EF4-FFF2-40B4-BE49-F238E27FC236}">
                <a16:creationId xmlns:a16="http://schemas.microsoft.com/office/drawing/2014/main" id="{52B6CF1B-B404-694A-907E-2C7A3B23EE73}"/>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Date Placeholder 3">
            <a:extLst>
              <a:ext uri="{FF2B5EF4-FFF2-40B4-BE49-F238E27FC236}">
                <a16:creationId xmlns:a16="http://schemas.microsoft.com/office/drawing/2014/main" id="{77FDFA28-26D5-0C41-9546-196AD8AB643C}"/>
              </a:ext>
            </a:extLst>
          </p:cNvPr>
          <p:cNvSpPr>
            <a:spLocks noGrp="1"/>
          </p:cNvSpPr>
          <p:nvPr>
            <p:ph type="dt" sz="half" idx="10"/>
          </p:nvPr>
        </p:nvSpPr>
        <p:spPr/>
        <p:txBody>
          <a:bodyPr/>
          <a:lstStyle/>
          <a:p>
            <a:fld id="{6456FB8D-EF4B-2C45-9869-371CC6E57A99}" type="datetimeFigureOut">
              <a:rPr lang="da-DK" smtClean="0"/>
              <a:t>25-10-2022</a:t>
            </a:fld>
            <a:endParaRPr lang="da-DK"/>
          </a:p>
        </p:txBody>
      </p:sp>
      <p:sp>
        <p:nvSpPr>
          <p:cNvPr id="5" name="Footer Placeholder 4">
            <a:extLst>
              <a:ext uri="{FF2B5EF4-FFF2-40B4-BE49-F238E27FC236}">
                <a16:creationId xmlns:a16="http://schemas.microsoft.com/office/drawing/2014/main" id="{44816AC3-5B9C-0444-A53A-E446362F190D}"/>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AF4A4DA5-060B-7445-AF7B-1B1F116DE86C}"/>
              </a:ext>
            </a:extLst>
          </p:cNvPr>
          <p:cNvSpPr>
            <a:spLocks noGrp="1"/>
          </p:cNvSpPr>
          <p:nvPr>
            <p:ph type="sldNum" sz="quarter" idx="12"/>
          </p:nvPr>
        </p:nvSpPr>
        <p:spPr/>
        <p:txBody>
          <a:bodyPr/>
          <a:lstStyle/>
          <a:p>
            <a:fld id="{425A5859-79F5-D942-B5CA-308B33ACAFDA}" type="slidenum">
              <a:rPr lang="da-DK" smtClean="0"/>
              <a:t>‹#›</a:t>
            </a:fld>
            <a:endParaRPr lang="da-DK"/>
          </a:p>
        </p:txBody>
      </p:sp>
    </p:spTree>
    <p:extLst>
      <p:ext uri="{BB962C8B-B14F-4D97-AF65-F5344CB8AC3E}">
        <p14:creationId xmlns:p14="http://schemas.microsoft.com/office/powerpoint/2010/main" val="3262049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98A19-6E3D-044A-BA6A-AD46FFF59530}"/>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icture Placeholder 2">
            <a:extLst>
              <a:ext uri="{FF2B5EF4-FFF2-40B4-BE49-F238E27FC236}">
                <a16:creationId xmlns:a16="http://schemas.microsoft.com/office/drawing/2014/main" id="{E2E6BFCB-8E05-F94E-887B-B58BA91A34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p>
        </p:txBody>
      </p:sp>
      <p:sp>
        <p:nvSpPr>
          <p:cNvPr id="4" name="Text Placeholder 3">
            <a:extLst>
              <a:ext uri="{FF2B5EF4-FFF2-40B4-BE49-F238E27FC236}">
                <a16:creationId xmlns:a16="http://schemas.microsoft.com/office/drawing/2014/main" id="{7E8C99C6-AC6D-5F41-8E13-4604BC29A2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a:extLst>
              <a:ext uri="{FF2B5EF4-FFF2-40B4-BE49-F238E27FC236}">
                <a16:creationId xmlns:a16="http://schemas.microsoft.com/office/drawing/2014/main" id="{947F3046-D815-C74E-BC2B-DFDA6BF9394E}"/>
              </a:ext>
            </a:extLst>
          </p:cNvPr>
          <p:cNvSpPr>
            <a:spLocks noGrp="1"/>
          </p:cNvSpPr>
          <p:nvPr>
            <p:ph type="dt" sz="half" idx="10"/>
          </p:nvPr>
        </p:nvSpPr>
        <p:spPr/>
        <p:txBody>
          <a:bodyPr/>
          <a:lstStyle/>
          <a:p>
            <a:fld id="{6456FB8D-EF4B-2C45-9869-371CC6E57A99}" type="datetimeFigureOut">
              <a:rPr lang="da-DK" smtClean="0"/>
              <a:t>25-10-2022</a:t>
            </a:fld>
            <a:endParaRPr lang="da-DK"/>
          </a:p>
        </p:txBody>
      </p:sp>
      <p:sp>
        <p:nvSpPr>
          <p:cNvPr id="6" name="Footer Placeholder 5">
            <a:extLst>
              <a:ext uri="{FF2B5EF4-FFF2-40B4-BE49-F238E27FC236}">
                <a16:creationId xmlns:a16="http://schemas.microsoft.com/office/drawing/2014/main" id="{6DCA33BE-366E-CA4C-9917-89D0280CA90B}"/>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4557D7EE-5D68-0047-9D22-D8E2A1B899D4}"/>
              </a:ext>
            </a:extLst>
          </p:cNvPr>
          <p:cNvSpPr>
            <a:spLocks noGrp="1"/>
          </p:cNvSpPr>
          <p:nvPr>
            <p:ph type="sldNum" sz="quarter" idx="12"/>
          </p:nvPr>
        </p:nvSpPr>
        <p:spPr/>
        <p:txBody>
          <a:bodyPr/>
          <a:lstStyle/>
          <a:p>
            <a:fld id="{425A5859-79F5-D942-B5CA-308B33ACAFDA}" type="slidenum">
              <a:rPr lang="da-DK" smtClean="0"/>
              <a:t>‹#›</a:t>
            </a:fld>
            <a:endParaRPr lang="da-DK"/>
          </a:p>
        </p:txBody>
      </p:sp>
    </p:spTree>
    <p:extLst>
      <p:ext uri="{BB962C8B-B14F-4D97-AF65-F5344CB8AC3E}">
        <p14:creationId xmlns:p14="http://schemas.microsoft.com/office/powerpoint/2010/main" val="3354653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80583-1925-9C4C-B599-B06EECFF03F8}"/>
              </a:ext>
            </a:extLst>
          </p:cNvPr>
          <p:cNvSpPr>
            <a:spLocks noGrp="1"/>
          </p:cNvSpPr>
          <p:nvPr>
            <p:ph type="title"/>
          </p:nvPr>
        </p:nvSpPr>
        <p:spPr/>
        <p:txBody>
          <a:bodyPr/>
          <a:lstStyle/>
          <a:p>
            <a:r>
              <a:rPr lang="da-DK"/>
              <a:t>Klik for at redigere titeltypografien i masteren</a:t>
            </a:r>
          </a:p>
        </p:txBody>
      </p:sp>
      <p:sp>
        <p:nvSpPr>
          <p:cNvPr id="3" name="Vertical Text Placeholder 2">
            <a:extLst>
              <a:ext uri="{FF2B5EF4-FFF2-40B4-BE49-F238E27FC236}">
                <a16:creationId xmlns:a16="http://schemas.microsoft.com/office/drawing/2014/main" id="{F0F9C706-7B6C-4048-8785-F0DB4FA53831}"/>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Date Placeholder 3">
            <a:extLst>
              <a:ext uri="{FF2B5EF4-FFF2-40B4-BE49-F238E27FC236}">
                <a16:creationId xmlns:a16="http://schemas.microsoft.com/office/drawing/2014/main" id="{66F6141F-7D0B-F64D-A9E2-1BF02DCDA8FD}"/>
              </a:ext>
            </a:extLst>
          </p:cNvPr>
          <p:cNvSpPr>
            <a:spLocks noGrp="1"/>
          </p:cNvSpPr>
          <p:nvPr>
            <p:ph type="dt" sz="half" idx="10"/>
          </p:nvPr>
        </p:nvSpPr>
        <p:spPr/>
        <p:txBody>
          <a:bodyPr/>
          <a:lstStyle/>
          <a:p>
            <a:fld id="{6456FB8D-EF4B-2C45-9869-371CC6E57A99}" type="datetimeFigureOut">
              <a:rPr lang="da-DK" smtClean="0"/>
              <a:t>25-10-2022</a:t>
            </a:fld>
            <a:endParaRPr lang="da-DK"/>
          </a:p>
        </p:txBody>
      </p:sp>
      <p:sp>
        <p:nvSpPr>
          <p:cNvPr id="5" name="Footer Placeholder 4">
            <a:extLst>
              <a:ext uri="{FF2B5EF4-FFF2-40B4-BE49-F238E27FC236}">
                <a16:creationId xmlns:a16="http://schemas.microsoft.com/office/drawing/2014/main" id="{1F8C7C68-FD56-E14B-B20F-76020E52A317}"/>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28D77A9C-23D5-BA4A-B436-6FAE39248727}"/>
              </a:ext>
            </a:extLst>
          </p:cNvPr>
          <p:cNvSpPr>
            <a:spLocks noGrp="1"/>
          </p:cNvSpPr>
          <p:nvPr>
            <p:ph type="sldNum" sz="quarter" idx="12"/>
          </p:nvPr>
        </p:nvSpPr>
        <p:spPr/>
        <p:txBody>
          <a:bodyPr/>
          <a:lstStyle/>
          <a:p>
            <a:fld id="{425A5859-79F5-D942-B5CA-308B33ACAFDA}" type="slidenum">
              <a:rPr lang="da-DK" smtClean="0"/>
              <a:t>‹#›</a:t>
            </a:fld>
            <a:endParaRPr lang="da-DK"/>
          </a:p>
        </p:txBody>
      </p:sp>
    </p:spTree>
    <p:extLst>
      <p:ext uri="{BB962C8B-B14F-4D97-AF65-F5344CB8AC3E}">
        <p14:creationId xmlns:p14="http://schemas.microsoft.com/office/powerpoint/2010/main" val="30082706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F0335E-9424-A64E-B97D-51482303B7B2}"/>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Vertical Text Placeholder 2">
            <a:extLst>
              <a:ext uri="{FF2B5EF4-FFF2-40B4-BE49-F238E27FC236}">
                <a16:creationId xmlns:a16="http://schemas.microsoft.com/office/drawing/2014/main" id="{7C7AECF0-E840-DA48-9513-BEB726FFDB53}"/>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Date Placeholder 3">
            <a:extLst>
              <a:ext uri="{FF2B5EF4-FFF2-40B4-BE49-F238E27FC236}">
                <a16:creationId xmlns:a16="http://schemas.microsoft.com/office/drawing/2014/main" id="{C0831CD8-8E03-044A-9EDD-35B0D96A598A}"/>
              </a:ext>
            </a:extLst>
          </p:cNvPr>
          <p:cNvSpPr>
            <a:spLocks noGrp="1"/>
          </p:cNvSpPr>
          <p:nvPr>
            <p:ph type="dt" sz="half" idx="10"/>
          </p:nvPr>
        </p:nvSpPr>
        <p:spPr/>
        <p:txBody>
          <a:bodyPr/>
          <a:lstStyle/>
          <a:p>
            <a:fld id="{6456FB8D-EF4B-2C45-9869-371CC6E57A99}" type="datetimeFigureOut">
              <a:rPr lang="da-DK" smtClean="0"/>
              <a:t>25-10-2022</a:t>
            </a:fld>
            <a:endParaRPr lang="da-DK"/>
          </a:p>
        </p:txBody>
      </p:sp>
      <p:sp>
        <p:nvSpPr>
          <p:cNvPr id="5" name="Footer Placeholder 4">
            <a:extLst>
              <a:ext uri="{FF2B5EF4-FFF2-40B4-BE49-F238E27FC236}">
                <a16:creationId xmlns:a16="http://schemas.microsoft.com/office/drawing/2014/main" id="{1039D2F0-7073-A749-B225-50A9D442B85D}"/>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BFCCC37B-87A4-CE42-AC0E-94579306A72A}"/>
              </a:ext>
            </a:extLst>
          </p:cNvPr>
          <p:cNvSpPr>
            <a:spLocks noGrp="1"/>
          </p:cNvSpPr>
          <p:nvPr>
            <p:ph type="sldNum" sz="quarter" idx="12"/>
          </p:nvPr>
        </p:nvSpPr>
        <p:spPr/>
        <p:txBody>
          <a:bodyPr/>
          <a:lstStyle/>
          <a:p>
            <a:fld id="{425A5859-79F5-D942-B5CA-308B33ACAFDA}" type="slidenum">
              <a:rPr lang="da-DK" smtClean="0"/>
              <a:t>‹#›</a:t>
            </a:fld>
            <a:endParaRPr lang="da-DK"/>
          </a:p>
        </p:txBody>
      </p:sp>
    </p:spTree>
    <p:extLst>
      <p:ext uri="{BB962C8B-B14F-4D97-AF65-F5344CB8AC3E}">
        <p14:creationId xmlns:p14="http://schemas.microsoft.com/office/powerpoint/2010/main" val="3323524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0634F-4A4A-BE4C-85C6-692C4D0E1700}"/>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Text Placeholder 2">
            <a:extLst>
              <a:ext uri="{FF2B5EF4-FFF2-40B4-BE49-F238E27FC236}">
                <a16:creationId xmlns:a16="http://schemas.microsoft.com/office/drawing/2014/main" id="{09372EE1-C8C3-9243-ACBC-3ECD69655D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Date Placeholder 3">
            <a:extLst>
              <a:ext uri="{FF2B5EF4-FFF2-40B4-BE49-F238E27FC236}">
                <a16:creationId xmlns:a16="http://schemas.microsoft.com/office/drawing/2014/main" id="{6B921DCF-46BB-A345-A0E9-4DB9C0B8F74F}"/>
              </a:ext>
            </a:extLst>
          </p:cNvPr>
          <p:cNvSpPr>
            <a:spLocks noGrp="1"/>
          </p:cNvSpPr>
          <p:nvPr>
            <p:ph type="dt" sz="half" idx="10"/>
          </p:nvPr>
        </p:nvSpPr>
        <p:spPr/>
        <p:txBody>
          <a:bodyPr/>
          <a:lstStyle/>
          <a:p>
            <a:fld id="{6456FB8D-EF4B-2C45-9869-371CC6E57A99}" type="datetimeFigureOut">
              <a:rPr lang="da-DK" smtClean="0"/>
              <a:t>25-10-2022</a:t>
            </a:fld>
            <a:endParaRPr lang="da-DK"/>
          </a:p>
        </p:txBody>
      </p:sp>
      <p:sp>
        <p:nvSpPr>
          <p:cNvPr id="5" name="Footer Placeholder 4">
            <a:extLst>
              <a:ext uri="{FF2B5EF4-FFF2-40B4-BE49-F238E27FC236}">
                <a16:creationId xmlns:a16="http://schemas.microsoft.com/office/drawing/2014/main" id="{FA1DEB18-4EEB-0548-BEFC-D4B1FF67056E}"/>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864E9F80-6A1A-684C-8F1F-9B03FCB2FC70}"/>
              </a:ext>
            </a:extLst>
          </p:cNvPr>
          <p:cNvSpPr>
            <a:spLocks noGrp="1"/>
          </p:cNvSpPr>
          <p:nvPr>
            <p:ph type="sldNum" sz="quarter" idx="12"/>
          </p:nvPr>
        </p:nvSpPr>
        <p:spPr/>
        <p:txBody>
          <a:bodyPr/>
          <a:lstStyle/>
          <a:p>
            <a:fld id="{425A5859-79F5-D942-B5CA-308B33ACAFDA}" type="slidenum">
              <a:rPr lang="da-DK" smtClean="0"/>
              <a:t>‹#›</a:t>
            </a:fld>
            <a:endParaRPr lang="da-DK"/>
          </a:p>
        </p:txBody>
      </p:sp>
    </p:spTree>
    <p:extLst>
      <p:ext uri="{BB962C8B-B14F-4D97-AF65-F5344CB8AC3E}">
        <p14:creationId xmlns:p14="http://schemas.microsoft.com/office/powerpoint/2010/main" val="55324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27B16-2B7B-CC43-A6DD-6F4D998576A7}"/>
              </a:ext>
            </a:extLst>
          </p:cNvPr>
          <p:cNvSpPr>
            <a:spLocks noGrp="1"/>
          </p:cNvSpPr>
          <p:nvPr>
            <p:ph type="title"/>
          </p:nvPr>
        </p:nvSpPr>
        <p:spPr/>
        <p:txBody>
          <a:bodyPr/>
          <a:lstStyle/>
          <a:p>
            <a:r>
              <a:rPr lang="da-DK"/>
              <a:t>Klik for at redigere titeltypografien i masteren</a:t>
            </a:r>
          </a:p>
        </p:txBody>
      </p:sp>
      <p:sp>
        <p:nvSpPr>
          <p:cNvPr id="3" name="Content Placeholder 2">
            <a:extLst>
              <a:ext uri="{FF2B5EF4-FFF2-40B4-BE49-F238E27FC236}">
                <a16:creationId xmlns:a16="http://schemas.microsoft.com/office/drawing/2014/main" id="{A791A4C5-FB3E-B14E-81C9-7EFD69626B48}"/>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a:extLst>
              <a:ext uri="{FF2B5EF4-FFF2-40B4-BE49-F238E27FC236}">
                <a16:creationId xmlns:a16="http://schemas.microsoft.com/office/drawing/2014/main" id="{39D63E03-7D3F-C641-9A0C-5E9F5D020144}"/>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Date Placeholder 4">
            <a:extLst>
              <a:ext uri="{FF2B5EF4-FFF2-40B4-BE49-F238E27FC236}">
                <a16:creationId xmlns:a16="http://schemas.microsoft.com/office/drawing/2014/main" id="{5AA03513-1C91-4942-BB7B-DA7460BC94C1}"/>
              </a:ext>
            </a:extLst>
          </p:cNvPr>
          <p:cNvSpPr>
            <a:spLocks noGrp="1"/>
          </p:cNvSpPr>
          <p:nvPr>
            <p:ph type="dt" sz="half" idx="10"/>
          </p:nvPr>
        </p:nvSpPr>
        <p:spPr/>
        <p:txBody>
          <a:bodyPr/>
          <a:lstStyle/>
          <a:p>
            <a:fld id="{6456FB8D-EF4B-2C45-9869-371CC6E57A99}" type="datetimeFigureOut">
              <a:rPr lang="da-DK" smtClean="0"/>
              <a:t>25-10-2022</a:t>
            </a:fld>
            <a:endParaRPr lang="da-DK"/>
          </a:p>
        </p:txBody>
      </p:sp>
      <p:sp>
        <p:nvSpPr>
          <p:cNvPr id="6" name="Footer Placeholder 5">
            <a:extLst>
              <a:ext uri="{FF2B5EF4-FFF2-40B4-BE49-F238E27FC236}">
                <a16:creationId xmlns:a16="http://schemas.microsoft.com/office/drawing/2014/main" id="{EF3E279B-3137-E648-B42F-D25BB643A086}"/>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8857F63D-2421-8442-B20B-7FD7EBD52877}"/>
              </a:ext>
            </a:extLst>
          </p:cNvPr>
          <p:cNvSpPr>
            <a:spLocks noGrp="1"/>
          </p:cNvSpPr>
          <p:nvPr>
            <p:ph type="sldNum" sz="quarter" idx="12"/>
          </p:nvPr>
        </p:nvSpPr>
        <p:spPr/>
        <p:txBody>
          <a:bodyPr/>
          <a:lstStyle/>
          <a:p>
            <a:fld id="{425A5859-79F5-D942-B5CA-308B33ACAFDA}" type="slidenum">
              <a:rPr lang="da-DK" smtClean="0"/>
              <a:t>‹#›</a:t>
            </a:fld>
            <a:endParaRPr lang="da-DK"/>
          </a:p>
        </p:txBody>
      </p:sp>
    </p:spTree>
    <p:extLst>
      <p:ext uri="{BB962C8B-B14F-4D97-AF65-F5344CB8AC3E}">
        <p14:creationId xmlns:p14="http://schemas.microsoft.com/office/powerpoint/2010/main" val="89534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2343C-EA6C-0D4E-AF4C-F7677785A304}"/>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Text Placeholder 2">
            <a:extLst>
              <a:ext uri="{FF2B5EF4-FFF2-40B4-BE49-F238E27FC236}">
                <a16:creationId xmlns:a16="http://schemas.microsoft.com/office/drawing/2014/main" id="{FEEBE044-B084-C24B-BC49-9704F98936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a:extLst>
              <a:ext uri="{FF2B5EF4-FFF2-40B4-BE49-F238E27FC236}">
                <a16:creationId xmlns:a16="http://schemas.microsoft.com/office/drawing/2014/main" id="{CCDD736F-6CF4-474C-9D8C-2E950FB02A73}"/>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Text Placeholder 4">
            <a:extLst>
              <a:ext uri="{FF2B5EF4-FFF2-40B4-BE49-F238E27FC236}">
                <a16:creationId xmlns:a16="http://schemas.microsoft.com/office/drawing/2014/main" id="{17A5A584-5D97-7F4C-8412-6EEA05479D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a:extLst>
              <a:ext uri="{FF2B5EF4-FFF2-40B4-BE49-F238E27FC236}">
                <a16:creationId xmlns:a16="http://schemas.microsoft.com/office/drawing/2014/main" id="{8186B358-BA4F-0348-8C38-7E56DEF819C4}"/>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Date Placeholder 6">
            <a:extLst>
              <a:ext uri="{FF2B5EF4-FFF2-40B4-BE49-F238E27FC236}">
                <a16:creationId xmlns:a16="http://schemas.microsoft.com/office/drawing/2014/main" id="{8C6A0842-CDBA-9440-B1E5-BB2530E9C1B4}"/>
              </a:ext>
            </a:extLst>
          </p:cNvPr>
          <p:cNvSpPr>
            <a:spLocks noGrp="1"/>
          </p:cNvSpPr>
          <p:nvPr>
            <p:ph type="dt" sz="half" idx="10"/>
          </p:nvPr>
        </p:nvSpPr>
        <p:spPr/>
        <p:txBody>
          <a:bodyPr/>
          <a:lstStyle/>
          <a:p>
            <a:fld id="{6456FB8D-EF4B-2C45-9869-371CC6E57A99}" type="datetimeFigureOut">
              <a:rPr lang="da-DK" smtClean="0"/>
              <a:t>25-10-2022</a:t>
            </a:fld>
            <a:endParaRPr lang="da-DK"/>
          </a:p>
        </p:txBody>
      </p:sp>
      <p:sp>
        <p:nvSpPr>
          <p:cNvPr id="8" name="Footer Placeholder 7">
            <a:extLst>
              <a:ext uri="{FF2B5EF4-FFF2-40B4-BE49-F238E27FC236}">
                <a16:creationId xmlns:a16="http://schemas.microsoft.com/office/drawing/2014/main" id="{28194AE3-3D41-984A-B882-7BC5551AAD48}"/>
              </a:ext>
            </a:extLst>
          </p:cNvPr>
          <p:cNvSpPr>
            <a:spLocks noGrp="1"/>
          </p:cNvSpPr>
          <p:nvPr>
            <p:ph type="ftr" sz="quarter" idx="11"/>
          </p:nvPr>
        </p:nvSpPr>
        <p:spPr/>
        <p:txBody>
          <a:bodyPr/>
          <a:lstStyle/>
          <a:p>
            <a:endParaRPr lang="da-DK"/>
          </a:p>
        </p:txBody>
      </p:sp>
      <p:sp>
        <p:nvSpPr>
          <p:cNvPr id="9" name="Slide Number Placeholder 8">
            <a:extLst>
              <a:ext uri="{FF2B5EF4-FFF2-40B4-BE49-F238E27FC236}">
                <a16:creationId xmlns:a16="http://schemas.microsoft.com/office/drawing/2014/main" id="{EF8F07AD-1574-0846-BB75-B40AFF4817E7}"/>
              </a:ext>
            </a:extLst>
          </p:cNvPr>
          <p:cNvSpPr>
            <a:spLocks noGrp="1"/>
          </p:cNvSpPr>
          <p:nvPr>
            <p:ph type="sldNum" sz="quarter" idx="12"/>
          </p:nvPr>
        </p:nvSpPr>
        <p:spPr/>
        <p:txBody>
          <a:bodyPr/>
          <a:lstStyle/>
          <a:p>
            <a:fld id="{425A5859-79F5-D942-B5CA-308B33ACAFDA}" type="slidenum">
              <a:rPr lang="da-DK" smtClean="0"/>
              <a:t>‹#›</a:t>
            </a:fld>
            <a:endParaRPr lang="da-DK"/>
          </a:p>
        </p:txBody>
      </p:sp>
    </p:spTree>
    <p:extLst>
      <p:ext uri="{BB962C8B-B14F-4D97-AF65-F5344CB8AC3E}">
        <p14:creationId xmlns:p14="http://schemas.microsoft.com/office/powerpoint/2010/main" val="692507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3D568-3D8C-CE4E-8AE8-49DBC0A02DBE}"/>
              </a:ext>
            </a:extLst>
          </p:cNvPr>
          <p:cNvSpPr>
            <a:spLocks noGrp="1"/>
          </p:cNvSpPr>
          <p:nvPr>
            <p:ph type="title"/>
          </p:nvPr>
        </p:nvSpPr>
        <p:spPr/>
        <p:txBody>
          <a:bodyPr/>
          <a:lstStyle/>
          <a:p>
            <a:r>
              <a:rPr lang="da-DK"/>
              <a:t>Klik for at redigere titeltypografien i masteren</a:t>
            </a:r>
          </a:p>
        </p:txBody>
      </p:sp>
      <p:sp>
        <p:nvSpPr>
          <p:cNvPr id="3" name="Date Placeholder 2">
            <a:extLst>
              <a:ext uri="{FF2B5EF4-FFF2-40B4-BE49-F238E27FC236}">
                <a16:creationId xmlns:a16="http://schemas.microsoft.com/office/drawing/2014/main" id="{D5F2013A-2090-E54F-AF71-0AD5680B0061}"/>
              </a:ext>
            </a:extLst>
          </p:cNvPr>
          <p:cNvSpPr>
            <a:spLocks noGrp="1"/>
          </p:cNvSpPr>
          <p:nvPr>
            <p:ph type="dt" sz="half" idx="10"/>
          </p:nvPr>
        </p:nvSpPr>
        <p:spPr/>
        <p:txBody>
          <a:bodyPr/>
          <a:lstStyle/>
          <a:p>
            <a:fld id="{6456FB8D-EF4B-2C45-9869-371CC6E57A99}" type="datetimeFigureOut">
              <a:rPr lang="da-DK" smtClean="0"/>
              <a:t>25-10-2022</a:t>
            </a:fld>
            <a:endParaRPr lang="da-DK"/>
          </a:p>
        </p:txBody>
      </p:sp>
      <p:sp>
        <p:nvSpPr>
          <p:cNvPr id="4" name="Footer Placeholder 3">
            <a:extLst>
              <a:ext uri="{FF2B5EF4-FFF2-40B4-BE49-F238E27FC236}">
                <a16:creationId xmlns:a16="http://schemas.microsoft.com/office/drawing/2014/main" id="{63638D33-0968-A54C-BE07-FD67E91B1B14}"/>
              </a:ext>
            </a:extLst>
          </p:cNvPr>
          <p:cNvSpPr>
            <a:spLocks noGrp="1"/>
          </p:cNvSpPr>
          <p:nvPr>
            <p:ph type="ftr" sz="quarter" idx="11"/>
          </p:nvPr>
        </p:nvSpPr>
        <p:spPr/>
        <p:txBody>
          <a:bodyPr/>
          <a:lstStyle/>
          <a:p>
            <a:endParaRPr lang="da-DK"/>
          </a:p>
        </p:txBody>
      </p:sp>
      <p:sp>
        <p:nvSpPr>
          <p:cNvPr id="5" name="Slide Number Placeholder 4">
            <a:extLst>
              <a:ext uri="{FF2B5EF4-FFF2-40B4-BE49-F238E27FC236}">
                <a16:creationId xmlns:a16="http://schemas.microsoft.com/office/drawing/2014/main" id="{8F4531D9-876C-CC45-A1D4-7A07EBECB398}"/>
              </a:ext>
            </a:extLst>
          </p:cNvPr>
          <p:cNvSpPr>
            <a:spLocks noGrp="1"/>
          </p:cNvSpPr>
          <p:nvPr>
            <p:ph type="sldNum" sz="quarter" idx="12"/>
          </p:nvPr>
        </p:nvSpPr>
        <p:spPr/>
        <p:txBody>
          <a:bodyPr/>
          <a:lstStyle/>
          <a:p>
            <a:fld id="{425A5859-79F5-D942-B5CA-308B33ACAFDA}" type="slidenum">
              <a:rPr lang="da-DK" smtClean="0"/>
              <a:t>‹#›</a:t>
            </a:fld>
            <a:endParaRPr lang="da-DK"/>
          </a:p>
        </p:txBody>
      </p:sp>
    </p:spTree>
    <p:extLst>
      <p:ext uri="{BB962C8B-B14F-4D97-AF65-F5344CB8AC3E}">
        <p14:creationId xmlns:p14="http://schemas.microsoft.com/office/powerpoint/2010/main" val="1802272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54AEBE-61B2-7341-88F5-BC368883C7A3}"/>
              </a:ext>
            </a:extLst>
          </p:cNvPr>
          <p:cNvSpPr>
            <a:spLocks noGrp="1"/>
          </p:cNvSpPr>
          <p:nvPr>
            <p:ph type="dt" sz="half" idx="10"/>
          </p:nvPr>
        </p:nvSpPr>
        <p:spPr/>
        <p:txBody>
          <a:bodyPr/>
          <a:lstStyle/>
          <a:p>
            <a:fld id="{6456FB8D-EF4B-2C45-9869-371CC6E57A99}" type="datetimeFigureOut">
              <a:rPr lang="da-DK" smtClean="0"/>
              <a:t>25-10-2022</a:t>
            </a:fld>
            <a:endParaRPr lang="da-DK"/>
          </a:p>
        </p:txBody>
      </p:sp>
      <p:sp>
        <p:nvSpPr>
          <p:cNvPr id="3" name="Footer Placeholder 2">
            <a:extLst>
              <a:ext uri="{FF2B5EF4-FFF2-40B4-BE49-F238E27FC236}">
                <a16:creationId xmlns:a16="http://schemas.microsoft.com/office/drawing/2014/main" id="{3A4A8AFD-BF21-3A42-AC67-27A90C3DEA6E}"/>
              </a:ext>
            </a:extLst>
          </p:cNvPr>
          <p:cNvSpPr>
            <a:spLocks noGrp="1"/>
          </p:cNvSpPr>
          <p:nvPr>
            <p:ph type="ftr" sz="quarter" idx="11"/>
          </p:nvPr>
        </p:nvSpPr>
        <p:spPr/>
        <p:txBody>
          <a:bodyPr/>
          <a:lstStyle/>
          <a:p>
            <a:endParaRPr lang="da-DK"/>
          </a:p>
        </p:txBody>
      </p:sp>
      <p:sp>
        <p:nvSpPr>
          <p:cNvPr id="4" name="Slide Number Placeholder 3">
            <a:extLst>
              <a:ext uri="{FF2B5EF4-FFF2-40B4-BE49-F238E27FC236}">
                <a16:creationId xmlns:a16="http://schemas.microsoft.com/office/drawing/2014/main" id="{4AC60187-60B3-BA46-BD99-6F9051AF4144}"/>
              </a:ext>
            </a:extLst>
          </p:cNvPr>
          <p:cNvSpPr>
            <a:spLocks noGrp="1"/>
          </p:cNvSpPr>
          <p:nvPr>
            <p:ph type="sldNum" sz="quarter" idx="12"/>
          </p:nvPr>
        </p:nvSpPr>
        <p:spPr/>
        <p:txBody>
          <a:bodyPr/>
          <a:lstStyle/>
          <a:p>
            <a:fld id="{425A5859-79F5-D942-B5CA-308B33ACAFDA}" type="slidenum">
              <a:rPr lang="da-DK" smtClean="0"/>
              <a:t>‹#›</a:t>
            </a:fld>
            <a:endParaRPr lang="da-DK"/>
          </a:p>
        </p:txBody>
      </p:sp>
    </p:spTree>
    <p:extLst>
      <p:ext uri="{BB962C8B-B14F-4D97-AF65-F5344CB8AC3E}">
        <p14:creationId xmlns:p14="http://schemas.microsoft.com/office/powerpoint/2010/main" val="1984277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5C72-4CBA-9F40-A865-AA0532F2236D}"/>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Content Placeholder 2">
            <a:extLst>
              <a:ext uri="{FF2B5EF4-FFF2-40B4-BE49-F238E27FC236}">
                <a16:creationId xmlns:a16="http://schemas.microsoft.com/office/drawing/2014/main" id="{FCCA2717-4025-2240-986C-4C04132B69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Text Placeholder 3">
            <a:extLst>
              <a:ext uri="{FF2B5EF4-FFF2-40B4-BE49-F238E27FC236}">
                <a16:creationId xmlns:a16="http://schemas.microsoft.com/office/drawing/2014/main" id="{E3DD7EB7-DEB3-384A-8E60-25207E6739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a:extLst>
              <a:ext uri="{FF2B5EF4-FFF2-40B4-BE49-F238E27FC236}">
                <a16:creationId xmlns:a16="http://schemas.microsoft.com/office/drawing/2014/main" id="{21448177-6CDE-A548-9EE2-1AA0C42EF6EC}"/>
              </a:ext>
            </a:extLst>
          </p:cNvPr>
          <p:cNvSpPr>
            <a:spLocks noGrp="1"/>
          </p:cNvSpPr>
          <p:nvPr>
            <p:ph type="dt" sz="half" idx="10"/>
          </p:nvPr>
        </p:nvSpPr>
        <p:spPr/>
        <p:txBody>
          <a:bodyPr/>
          <a:lstStyle/>
          <a:p>
            <a:fld id="{6456FB8D-EF4B-2C45-9869-371CC6E57A99}" type="datetimeFigureOut">
              <a:rPr lang="da-DK" smtClean="0"/>
              <a:t>25-10-2022</a:t>
            </a:fld>
            <a:endParaRPr lang="da-DK"/>
          </a:p>
        </p:txBody>
      </p:sp>
      <p:sp>
        <p:nvSpPr>
          <p:cNvPr id="6" name="Footer Placeholder 5">
            <a:extLst>
              <a:ext uri="{FF2B5EF4-FFF2-40B4-BE49-F238E27FC236}">
                <a16:creationId xmlns:a16="http://schemas.microsoft.com/office/drawing/2014/main" id="{8F94C9BA-DF15-9B43-AC7F-969FEA7D2439}"/>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678D477F-F8D2-5241-B3C7-2854C9547AB9}"/>
              </a:ext>
            </a:extLst>
          </p:cNvPr>
          <p:cNvSpPr>
            <a:spLocks noGrp="1"/>
          </p:cNvSpPr>
          <p:nvPr>
            <p:ph type="sldNum" sz="quarter" idx="12"/>
          </p:nvPr>
        </p:nvSpPr>
        <p:spPr/>
        <p:txBody>
          <a:bodyPr/>
          <a:lstStyle/>
          <a:p>
            <a:fld id="{425A5859-79F5-D942-B5CA-308B33ACAFDA}" type="slidenum">
              <a:rPr lang="da-DK" smtClean="0"/>
              <a:t>‹#›</a:t>
            </a:fld>
            <a:endParaRPr lang="da-DK"/>
          </a:p>
        </p:txBody>
      </p:sp>
    </p:spTree>
    <p:extLst>
      <p:ext uri="{BB962C8B-B14F-4D97-AF65-F5344CB8AC3E}">
        <p14:creationId xmlns:p14="http://schemas.microsoft.com/office/powerpoint/2010/main" val="2172588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98A19-6E3D-044A-BA6A-AD46FFF59530}"/>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icture Placeholder 2">
            <a:extLst>
              <a:ext uri="{FF2B5EF4-FFF2-40B4-BE49-F238E27FC236}">
                <a16:creationId xmlns:a16="http://schemas.microsoft.com/office/drawing/2014/main" id="{E2E6BFCB-8E05-F94E-887B-B58BA91A34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p>
        </p:txBody>
      </p:sp>
      <p:sp>
        <p:nvSpPr>
          <p:cNvPr id="4" name="Text Placeholder 3">
            <a:extLst>
              <a:ext uri="{FF2B5EF4-FFF2-40B4-BE49-F238E27FC236}">
                <a16:creationId xmlns:a16="http://schemas.microsoft.com/office/drawing/2014/main" id="{7E8C99C6-AC6D-5F41-8E13-4604BC29A2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a:extLst>
              <a:ext uri="{FF2B5EF4-FFF2-40B4-BE49-F238E27FC236}">
                <a16:creationId xmlns:a16="http://schemas.microsoft.com/office/drawing/2014/main" id="{947F3046-D815-C74E-BC2B-DFDA6BF9394E}"/>
              </a:ext>
            </a:extLst>
          </p:cNvPr>
          <p:cNvSpPr>
            <a:spLocks noGrp="1"/>
          </p:cNvSpPr>
          <p:nvPr>
            <p:ph type="dt" sz="half" idx="10"/>
          </p:nvPr>
        </p:nvSpPr>
        <p:spPr/>
        <p:txBody>
          <a:bodyPr/>
          <a:lstStyle/>
          <a:p>
            <a:fld id="{6456FB8D-EF4B-2C45-9869-371CC6E57A99}" type="datetimeFigureOut">
              <a:rPr lang="da-DK" smtClean="0"/>
              <a:t>25-10-2022</a:t>
            </a:fld>
            <a:endParaRPr lang="da-DK"/>
          </a:p>
        </p:txBody>
      </p:sp>
      <p:sp>
        <p:nvSpPr>
          <p:cNvPr id="6" name="Footer Placeholder 5">
            <a:extLst>
              <a:ext uri="{FF2B5EF4-FFF2-40B4-BE49-F238E27FC236}">
                <a16:creationId xmlns:a16="http://schemas.microsoft.com/office/drawing/2014/main" id="{6DCA33BE-366E-CA4C-9917-89D0280CA90B}"/>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4557D7EE-5D68-0047-9D22-D8E2A1B899D4}"/>
              </a:ext>
            </a:extLst>
          </p:cNvPr>
          <p:cNvSpPr>
            <a:spLocks noGrp="1"/>
          </p:cNvSpPr>
          <p:nvPr>
            <p:ph type="sldNum" sz="quarter" idx="12"/>
          </p:nvPr>
        </p:nvSpPr>
        <p:spPr/>
        <p:txBody>
          <a:bodyPr/>
          <a:lstStyle/>
          <a:p>
            <a:fld id="{425A5859-79F5-D942-B5CA-308B33ACAFDA}" type="slidenum">
              <a:rPr lang="da-DK" smtClean="0"/>
              <a:t>‹#›</a:t>
            </a:fld>
            <a:endParaRPr lang="da-DK"/>
          </a:p>
        </p:txBody>
      </p:sp>
    </p:spTree>
    <p:extLst>
      <p:ext uri="{BB962C8B-B14F-4D97-AF65-F5344CB8AC3E}">
        <p14:creationId xmlns:p14="http://schemas.microsoft.com/office/powerpoint/2010/main" val="2706634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178359-D0B2-954C-BFED-C292A262FD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Text Placeholder 2">
            <a:extLst>
              <a:ext uri="{FF2B5EF4-FFF2-40B4-BE49-F238E27FC236}">
                <a16:creationId xmlns:a16="http://schemas.microsoft.com/office/drawing/2014/main" id="{9D15EA43-D3E8-1642-9C2A-C6777636E0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Date Placeholder 3">
            <a:extLst>
              <a:ext uri="{FF2B5EF4-FFF2-40B4-BE49-F238E27FC236}">
                <a16:creationId xmlns:a16="http://schemas.microsoft.com/office/drawing/2014/main" id="{5888A887-3BCD-6141-B7D3-84F3474233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56FB8D-EF4B-2C45-9869-371CC6E57A99}" type="datetimeFigureOut">
              <a:rPr lang="da-DK" smtClean="0"/>
              <a:t>25-10-2022</a:t>
            </a:fld>
            <a:endParaRPr lang="da-DK"/>
          </a:p>
        </p:txBody>
      </p:sp>
      <p:sp>
        <p:nvSpPr>
          <p:cNvPr id="5" name="Footer Placeholder 4">
            <a:extLst>
              <a:ext uri="{FF2B5EF4-FFF2-40B4-BE49-F238E27FC236}">
                <a16:creationId xmlns:a16="http://schemas.microsoft.com/office/drawing/2014/main" id="{ABC27BA7-A2FB-5045-9DCF-DAFEFE7B6A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Slide Number Placeholder 5">
            <a:extLst>
              <a:ext uri="{FF2B5EF4-FFF2-40B4-BE49-F238E27FC236}">
                <a16:creationId xmlns:a16="http://schemas.microsoft.com/office/drawing/2014/main" id="{7D0C81B2-C816-4D4A-8E15-2BBD038FAC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5A5859-79F5-D942-B5CA-308B33ACAFDA}" type="slidenum">
              <a:rPr lang="da-DK" smtClean="0"/>
              <a:t>‹#›</a:t>
            </a:fld>
            <a:endParaRPr lang="da-DK"/>
          </a:p>
        </p:txBody>
      </p:sp>
    </p:spTree>
    <p:extLst>
      <p:ext uri="{BB962C8B-B14F-4D97-AF65-F5344CB8AC3E}">
        <p14:creationId xmlns:p14="http://schemas.microsoft.com/office/powerpoint/2010/main" val="32785917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178359-D0B2-954C-BFED-C292A262FD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Text Placeholder 2">
            <a:extLst>
              <a:ext uri="{FF2B5EF4-FFF2-40B4-BE49-F238E27FC236}">
                <a16:creationId xmlns:a16="http://schemas.microsoft.com/office/drawing/2014/main" id="{9D15EA43-D3E8-1642-9C2A-C6777636E0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Date Placeholder 3">
            <a:extLst>
              <a:ext uri="{FF2B5EF4-FFF2-40B4-BE49-F238E27FC236}">
                <a16:creationId xmlns:a16="http://schemas.microsoft.com/office/drawing/2014/main" id="{5888A887-3BCD-6141-B7D3-84F3474233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56FB8D-EF4B-2C45-9869-371CC6E57A99}" type="datetimeFigureOut">
              <a:rPr lang="da-DK" smtClean="0"/>
              <a:t>25-10-2022</a:t>
            </a:fld>
            <a:endParaRPr lang="da-DK"/>
          </a:p>
        </p:txBody>
      </p:sp>
      <p:sp>
        <p:nvSpPr>
          <p:cNvPr id="5" name="Footer Placeholder 4">
            <a:extLst>
              <a:ext uri="{FF2B5EF4-FFF2-40B4-BE49-F238E27FC236}">
                <a16:creationId xmlns:a16="http://schemas.microsoft.com/office/drawing/2014/main" id="{ABC27BA7-A2FB-5045-9DCF-DAFEFE7B6A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Slide Number Placeholder 5">
            <a:extLst>
              <a:ext uri="{FF2B5EF4-FFF2-40B4-BE49-F238E27FC236}">
                <a16:creationId xmlns:a16="http://schemas.microsoft.com/office/drawing/2014/main" id="{7D0C81B2-C816-4D4A-8E15-2BBD038FAC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5A5859-79F5-D942-B5CA-308B33ACAFDA}" type="slidenum">
              <a:rPr lang="da-DK" smtClean="0"/>
              <a:t>‹#›</a:t>
            </a:fld>
            <a:endParaRPr lang="da-DK"/>
          </a:p>
        </p:txBody>
      </p:sp>
    </p:spTree>
    <p:extLst>
      <p:ext uri="{BB962C8B-B14F-4D97-AF65-F5344CB8AC3E}">
        <p14:creationId xmlns:p14="http://schemas.microsoft.com/office/powerpoint/2010/main" val="30617316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23.jpe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F222247B-23E4-40BD-A9B7-97F20D2B198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16826" y="926499"/>
            <a:ext cx="9075174" cy="6806380"/>
          </a:xfrm>
          <a:prstGeom prst="rect">
            <a:avLst/>
          </a:prstGeom>
        </p:spPr>
      </p:pic>
      <p:sp>
        <p:nvSpPr>
          <p:cNvPr id="6" name="TextBox 5">
            <a:extLst>
              <a:ext uri="{FF2B5EF4-FFF2-40B4-BE49-F238E27FC236}">
                <a16:creationId xmlns:a16="http://schemas.microsoft.com/office/drawing/2014/main" id="{06DCB987-E75E-1947-BDA5-9652327161A6}"/>
              </a:ext>
            </a:extLst>
          </p:cNvPr>
          <p:cNvSpPr txBox="1"/>
          <p:nvPr/>
        </p:nvSpPr>
        <p:spPr>
          <a:xfrm>
            <a:off x="1697187" y="2888797"/>
            <a:ext cx="7561113" cy="1908215"/>
          </a:xfrm>
          <a:prstGeom prst="rect">
            <a:avLst/>
          </a:prstGeom>
          <a:noFill/>
        </p:spPr>
        <p:txBody>
          <a:bodyPr wrap="square" l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0" b="1" i="0" u="none" strike="noStrike" kern="1200" cap="none" spc="300" normalizeH="0" baseline="0" noProof="0">
                <a:ln>
                  <a:noFill/>
                </a:ln>
                <a:solidFill>
                  <a:prstClr val="white"/>
                </a:solidFill>
                <a:effectLst>
                  <a:outerShdw blurRad="38100" dist="25400" dir="2700000" algn="tl" rotWithShape="0">
                    <a:prstClr val="black">
                      <a:alpha val="70000"/>
                    </a:prstClr>
                  </a:outerShdw>
                </a:effectLst>
                <a:uLnTx/>
                <a:uFillTx/>
                <a:latin typeface="Arial" panose="020B0604020202020204" pitchFamily="34" charset="0"/>
                <a:ea typeface="+mn-ea"/>
                <a:cs typeface="Arial" panose="020B0604020202020204" pitchFamily="34" charset="0"/>
              </a:rPr>
              <a:t>Life </a:t>
            </a:r>
            <a:r>
              <a:rPr kumimoji="0" lang="da-DK" sz="7000" b="1" i="0" u="none" strike="noStrike" kern="1200" cap="none" spc="300" normalizeH="0" baseline="0" noProof="0" err="1">
                <a:ln>
                  <a:noFill/>
                </a:ln>
                <a:solidFill>
                  <a:prstClr val="white"/>
                </a:solidFill>
                <a:effectLst>
                  <a:outerShdw blurRad="38100" dist="25400" dir="2700000" algn="tl" rotWithShape="0">
                    <a:prstClr val="black">
                      <a:alpha val="70000"/>
                    </a:prstClr>
                  </a:outerShdw>
                </a:effectLst>
                <a:uLnTx/>
                <a:uFillTx/>
                <a:latin typeface="Arial" panose="020B0604020202020204" pitchFamily="34" charset="0"/>
                <a:ea typeface="+mn-ea"/>
                <a:cs typeface="Arial" panose="020B0604020202020204" pitchFamily="34" charset="0"/>
              </a:rPr>
              <a:t>skills</a:t>
            </a:r>
            <a:endParaRPr kumimoji="0" lang="da-DK" sz="7000" b="1" i="0" u="none" strike="noStrike" kern="1200" cap="none" spc="300" normalizeH="0" baseline="0" noProof="0">
              <a:ln>
                <a:noFill/>
              </a:ln>
              <a:solidFill>
                <a:prstClr val="white"/>
              </a:solidFill>
              <a:effectLst>
                <a:outerShdw blurRad="38100" dist="25400" dir="2700000" algn="tl" rotWithShape="0">
                  <a:prstClr val="black">
                    <a:alpha val="70000"/>
                  </a:prstClr>
                </a:outerShdw>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300" normalizeH="0" baseline="0" noProof="0">
                <a:ln>
                  <a:noFill/>
                </a:ln>
                <a:solidFill>
                  <a:prstClr val="white"/>
                </a:solidFill>
                <a:effectLst>
                  <a:outerShdw blurRad="38100" dist="25400" dir="2700000" algn="tl" rotWithShape="0">
                    <a:prstClr val="black">
                      <a:alpha val="70000"/>
                    </a:prstClr>
                  </a:outerShdw>
                </a:effectLst>
                <a:uLnTx/>
                <a:uFillTx/>
                <a:latin typeface="Arial" panose="020B0604020202020204" pitchFamily="34" charset="0"/>
                <a:ea typeface="+mn-ea"/>
                <a:cs typeface="Arial" panose="020B0604020202020204" pitchFamily="34" charset="0"/>
              </a:rPr>
              <a:t>Sportslig, faglig og personlig udvikling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300" normalizeH="0" baseline="0" noProof="0">
                <a:ln>
                  <a:noFill/>
                </a:ln>
                <a:solidFill>
                  <a:prstClr val="white"/>
                </a:solidFill>
                <a:effectLst>
                  <a:outerShdw blurRad="38100" dist="25400" dir="2700000" algn="tl" rotWithShape="0">
                    <a:prstClr val="black">
                      <a:alpha val="70000"/>
                    </a:prstClr>
                  </a:outerShdw>
                </a:effectLst>
                <a:uLnTx/>
                <a:uFillTx/>
                <a:latin typeface="Arial" panose="020B0604020202020204" pitchFamily="34" charset="0"/>
                <a:ea typeface="+mn-ea"/>
                <a:cs typeface="Arial" panose="020B0604020202020204" pitchFamily="34" charset="0"/>
              </a:rPr>
              <a:t>For Team Danmark-Aspiranter</a:t>
            </a:r>
          </a:p>
        </p:txBody>
      </p:sp>
    </p:spTree>
    <p:extLst>
      <p:ext uri="{BB962C8B-B14F-4D97-AF65-F5344CB8AC3E}">
        <p14:creationId xmlns:p14="http://schemas.microsoft.com/office/powerpoint/2010/main" val="3154031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747A51-C9A9-8549-92A3-95D7CE567608}"/>
              </a:ext>
            </a:extLst>
          </p:cNvPr>
          <p:cNvSpPr txBox="1"/>
          <p:nvPr/>
        </p:nvSpPr>
        <p:spPr>
          <a:xfrm>
            <a:off x="-336299" y="586938"/>
            <a:ext cx="11284374" cy="1169551"/>
          </a:xfrm>
          <a:prstGeom prst="rect">
            <a:avLst/>
          </a:prstGeom>
          <a:noFill/>
        </p:spPr>
        <p:txBody>
          <a:bodyPr wrap="square" lIns="108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70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At finde balancen…</a:t>
            </a:r>
          </a:p>
        </p:txBody>
      </p:sp>
      <p:pic>
        <p:nvPicPr>
          <p:cNvPr id="6" name="Billede 5">
            <a:extLst>
              <a:ext uri="{FF2B5EF4-FFF2-40B4-BE49-F238E27FC236}">
                <a16:creationId xmlns:a16="http://schemas.microsoft.com/office/drawing/2014/main" id="{9D85F643-629E-E140-B914-A5D7BF3BB1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129" y="1918923"/>
            <a:ext cx="5315871" cy="3971451"/>
          </a:xfrm>
          <a:prstGeom prst="rect">
            <a:avLst/>
          </a:prstGeom>
        </p:spPr>
      </p:pic>
      <p:pic>
        <p:nvPicPr>
          <p:cNvPr id="10" name="Pladsholder til indhold 9">
            <a:extLst>
              <a:ext uri="{FF2B5EF4-FFF2-40B4-BE49-F238E27FC236}">
                <a16:creationId xmlns:a16="http://schemas.microsoft.com/office/drawing/2014/main" id="{0D6BCB03-6E66-812D-D42E-85D691711046}"/>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366294" y="1631246"/>
            <a:ext cx="5073743" cy="4259128"/>
          </a:xfrm>
        </p:spPr>
      </p:pic>
    </p:spTree>
    <p:extLst>
      <p:ext uri="{BB962C8B-B14F-4D97-AF65-F5344CB8AC3E}">
        <p14:creationId xmlns:p14="http://schemas.microsoft.com/office/powerpoint/2010/main" val="3028746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A776768-5E32-AE4A-B50D-6D6E98934730}"/>
              </a:ext>
            </a:extLst>
          </p:cNvPr>
          <p:cNvSpPr txBox="1"/>
          <p:nvPr/>
        </p:nvSpPr>
        <p:spPr>
          <a:xfrm>
            <a:off x="1448218" y="994126"/>
            <a:ext cx="8619057" cy="1077218"/>
          </a:xfrm>
          <a:prstGeom prst="rect">
            <a:avLst/>
          </a:prstGeom>
          <a:noFill/>
        </p:spPr>
        <p:txBody>
          <a:bodyPr wrap="square" l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200" b="1" i="0" u="none" strike="noStrike" kern="1200" cap="none" spc="300" normalizeH="0" baseline="0" noProof="0">
                <a:ln>
                  <a:noFill/>
                </a:ln>
                <a:solidFill>
                  <a:srgbClr val="E7334B"/>
                </a:solidFill>
                <a:effectLst/>
                <a:uLnTx/>
                <a:uFillTx/>
                <a:latin typeface="Arial Black" panose="020B0604020202020204" pitchFamily="34" charset="0"/>
                <a:ea typeface="+mn-ea"/>
                <a:cs typeface="Arial Black" panose="020B0604020202020204" pitchFamily="34" charset="0"/>
              </a:rPr>
              <a:t>Skolens Team Danmark-ordning/elitesports-ordning </a:t>
            </a:r>
          </a:p>
        </p:txBody>
      </p:sp>
      <p:sp>
        <p:nvSpPr>
          <p:cNvPr id="5" name="TextBox 6">
            <a:extLst>
              <a:ext uri="{FF2B5EF4-FFF2-40B4-BE49-F238E27FC236}">
                <a16:creationId xmlns:a16="http://schemas.microsoft.com/office/drawing/2014/main" id="{952E3428-DA3C-4FE0-9B5E-D3D0121355A4}"/>
              </a:ext>
            </a:extLst>
          </p:cNvPr>
          <p:cNvSpPr txBox="1"/>
          <p:nvPr/>
        </p:nvSpPr>
        <p:spPr>
          <a:xfrm>
            <a:off x="1448218" y="2451925"/>
            <a:ext cx="5039999" cy="1893339"/>
          </a:xfrm>
          <a:prstGeom prst="rect">
            <a:avLst/>
          </a:prstGeom>
          <a:noFill/>
        </p:spPr>
        <p:txBody>
          <a:bodyPr wrap="square" lIns="108000" rtlCol="0">
            <a:spAutoFit/>
          </a:bodyPr>
          <a:lstStyle/>
          <a:p>
            <a:pPr marL="285750" marR="0" lvl="0"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da-DK"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Muligheder</a:t>
            </a:r>
          </a:p>
          <a:p>
            <a:pPr marL="285750" marR="0" lvl="0"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da-DK"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Rammer</a:t>
            </a:r>
          </a:p>
          <a:p>
            <a:pPr marL="285750" marR="0" lvl="0"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da-DK" sz="1600">
                <a:solidFill>
                  <a:prstClr val="black"/>
                </a:solidFill>
                <a:latin typeface="Arial" panose="020B0604020202020204" pitchFamily="34" charset="0"/>
                <a:cs typeface="Arial" panose="020B0604020202020204" pitchFamily="34" charset="0"/>
              </a:rPr>
              <a:t>A</a:t>
            </a:r>
            <a:r>
              <a:rPr kumimoji="0" lang="da-DK"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ftaler</a:t>
            </a:r>
            <a:endParaRPr kumimoji="0" lang="da-DK"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da-DK" sz="1600">
                <a:solidFill>
                  <a:prstClr val="black"/>
                </a:solidFill>
                <a:latin typeface="Arial" panose="020B0604020202020204" pitchFamily="34" charset="0"/>
                <a:cs typeface="Arial" panose="020B0604020202020204" pitchFamily="34" charset="0"/>
              </a:rPr>
              <a:t>P</a:t>
            </a:r>
            <a:r>
              <a:rPr kumimoji="0" lang="da-DK"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ersoner</a:t>
            </a:r>
            <a:endParaRPr lang="da-DK" sz="1600">
              <a:solidFill>
                <a:prstClr val="black"/>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da-DK"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Procedurer</a:t>
            </a:r>
          </a:p>
        </p:txBody>
      </p:sp>
      <p:pic>
        <p:nvPicPr>
          <p:cNvPr id="6" name="Billede 5">
            <a:extLst>
              <a:ext uri="{FF2B5EF4-FFF2-40B4-BE49-F238E27FC236}">
                <a16:creationId xmlns:a16="http://schemas.microsoft.com/office/drawing/2014/main" id="{69F58118-98C2-4A2D-9393-F102073E582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254241" y="994126"/>
            <a:ext cx="5979006" cy="5400000"/>
          </a:xfrm>
          <a:prstGeom prst="rect">
            <a:avLst/>
          </a:prstGeom>
        </p:spPr>
      </p:pic>
    </p:spTree>
    <p:extLst>
      <p:ext uri="{BB962C8B-B14F-4D97-AF65-F5344CB8AC3E}">
        <p14:creationId xmlns:p14="http://schemas.microsoft.com/office/powerpoint/2010/main" val="2204891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68B3A61-9FC6-614D-9E37-5230DC136E7F}"/>
              </a:ext>
            </a:extLst>
          </p:cNvPr>
          <p:cNvPicPr>
            <a:picLocks noChangeAspect="1"/>
          </p:cNvPicPr>
          <p:nvPr/>
        </p:nvPicPr>
        <p:blipFill>
          <a:blip r:embed="rId4">
            <a:extLst>
              <a:ext uri="{28A0092B-C50C-407E-A947-70E740481C1C}">
                <a14:useLocalDpi xmlns:a14="http://schemas.microsoft.com/office/drawing/2010/main" val="0"/>
              </a:ext>
            </a:extLst>
          </a:blip>
          <a:srcRect l="25655" r="25655"/>
          <a:stretch/>
        </p:blipFill>
        <p:spPr>
          <a:xfrm>
            <a:off x="457200" y="448364"/>
            <a:ext cx="4328160" cy="5926190"/>
          </a:xfrm>
          <a:prstGeom prst="rect">
            <a:avLst/>
          </a:prstGeom>
        </p:spPr>
      </p:pic>
      <p:sp>
        <p:nvSpPr>
          <p:cNvPr id="8" name="TextBox 6">
            <a:extLst>
              <a:ext uri="{FF2B5EF4-FFF2-40B4-BE49-F238E27FC236}">
                <a16:creationId xmlns:a16="http://schemas.microsoft.com/office/drawing/2014/main" id="{77CEBB25-9911-4AA9-A9B1-559F5EA1F98D}"/>
              </a:ext>
            </a:extLst>
          </p:cNvPr>
          <p:cNvSpPr txBox="1"/>
          <p:nvPr/>
        </p:nvSpPr>
        <p:spPr>
          <a:xfrm>
            <a:off x="5672867" y="1878046"/>
            <a:ext cx="5548508" cy="2031325"/>
          </a:xfrm>
          <a:prstGeom prst="rect">
            <a:avLst/>
          </a:prstGeom>
          <a:noFill/>
        </p:spPr>
        <p:txBody>
          <a:bodyPr wrap="square" l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Hvad kan I gøre for at hjælpe hinanden med uddannelse og sport og få god klasse/godt sammenhold på tværs af klasser/til morgentræning?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a:solidFill>
                  <a:prstClr val="black"/>
                </a:solidFill>
                <a:latin typeface="Arial" panose="020B0604020202020204" pitchFamily="34" charset="0"/>
                <a:cs typeface="Arial" panose="020B060402020202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61173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68B3A61-9FC6-614D-9E37-5230DC136E7F}"/>
              </a:ext>
            </a:extLst>
          </p:cNvPr>
          <p:cNvPicPr>
            <a:picLocks noChangeAspect="1"/>
          </p:cNvPicPr>
          <p:nvPr/>
        </p:nvPicPr>
        <p:blipFill>
          <a:blip r:embed="rId4">
            <a:extLst>
              <a:ext uri="{28A0092B-C50C-407E-A947-70E740481C1C}">
                <a14:useLocalDpi xmlns:a14="http://schemas.microsoft.com/office/drawing/2010/main" val="0"/>
              </a:ext>
            </a:extLst>
          </a:blip>
          <a:srcRect l="25655" r="25655"/>
          <a:stretch/>
        </p:blipFill>
        <p:spPr>
          <a:xfrm>
            <a:off x="457200" y="448364"/>
            <a:ext cx="4328160" cy="5926190"/>
          </a:xfrm>
          <a:prstGeom prst="rect">
            <a:avLst/>
          </a:prstGeom>
        </p:spPr>
      </p:pic>
      <p:sp>
        <p:nvSpPr>
          <p:cNvPr id="8" name="TextBox 6">
            <a:extLst>
              <a:ext uri="{FF2B5EF4-FFF2-40B4-BE49-F238E27FC236}">
                <a16:creationId xmlns:a16="http://schemas.microsoft.com/office/drawing/2014/main" id="{77CEBB25-9911-4AA9-A9B1-559F5EA1F98D}"/>
              </a:ext>
            </a:extLst>
          </p:cNvPr>
          <p:cNvSpPr txBox="1"/>
          <p:nvPr/>
        </p:nvSpPr>
        <p:spPr>
          <a:xfrm>
            <a:off x="5672867" y="1212221"/>
            <a:ext cx="5548508" cy="4524315"/>
          </a:xfrm>
          <a:prstGeom prst="rect">
            <a:avLst/>
          </a:prstGeom>
          <a:noFill/>
        </p:spPr>
        <p:txBody>
          <a:bodyPr wrap="square" l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Hvad kan I gøre for at hjælpe hinanden med uddannelse og sport og få god klasse/godt sammenhold på tværs af klasser/til morgentræning?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da-DK"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”Hvor gammel er man ca. når man topper i din sportsgren?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da-DK"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”For at vinde OL-guld som 27-årig – så skal du stadig være i sporten på det tidspunkt…”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lang="da-DK" b="1">
                <a:solidFill>
                  <a:prstClr val="black"/>
                </a:solidFill>
                <a:latin typeface="Arial" panose="020B0604020202020204" pitchFamily="34" charset="0"/>
                <a:cs typeface="Arial" panose="020B0604020202020204" pitchFamily="34" charset="0"/>
              </a:rPr>
              <a:t>Opgave </a:t>
            </a:r>
            <a:r>
              <a:rPr kumimoji="0" lang="da-DK" sz="1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2+2  eller 3+3: </a:t>
            </a:r>
            <a:br>
              <a:rPr kumimoji="0" lang="da-DK" sz="1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br>
            <a:r>
              <a:rPr kumimoji="0" lang="da-DK"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Hvordan skal du prioritere i de kommende år, for at du trives, beholder motivation og udvikler dig – og måske er med til at gøre din sportskarriere lang? Hvad er vigtigt?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6402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1BBEB5-4485-F04C-A623-AECF87E0958C}"/>
              </a:ext>
            </a:extLst>
          </p:cNvPr>
          <p:cNvPicPr>
            <a:picLocks noChangeAspect="1"/>
          </p:cNvPicPr>
          <p:nvPr/>
        </p:nvPicPr>
        <p:blipFill>
          <a:blip r:embed="rId3"/>
          <a:stretch>
            <a:fillRect/>
          </a:stretch>
        </p:blipFill>
        <p:spPr>
          <a:xfrm>
            <a:off x="0" y="10160"/>
            <a:ext cx="12180232" cy="6858000"/>
          </a:xfrm>
          <a:prstGeom prst="rect">
            <a:avLst/>
          </a:prstGeom>
        </p:spPr>
      </p:pic>
      <p:sp>
        <p:nvSpPr>
          <p:cNvPr id="6" name="TextBox 5">
            <a:extLst>
              <a:ext uri="{FF2B5EF4-FFF2-40B4-BE49-F238E27FC236}">
                <a16:creationId xmlns:a16="http://schemas.microsoft.com/office/drawing/2014/main" id="{5A108E51-E2A6-2545-9855-E05743C93237}"/>
              </a:ext>
            </a:extLst>
          </p:cNvPr>
          <p:cNvSpPr txBox="1"/>
          <p:nvPr/>
        </p:nvSpPr>
        <p:spPr>
          <a:xfrm>
            <a:off x="1097281" y="994126"/>
            <a:ext cx="10742506" cy="1323439"/>
          </a:xfrm>
          <a:prstGeom prst="rect">
            <a:avLst/>
          </a:prstGeom>
          <a:noFill/>
        </p:spPr>
        <p:txBody>
          <a:bodyPr wrap="square" lIns="108000" rtlCol="0">
            <a:spAutoFit/>
          </a:bodyPr>
          <a:lstStyle/>
          <a:p>
            <a:r>
              <a:rPr lang="da-DK" sz="4000" b="1" spc="300">
                <a:solidFill>
                  <a:srgbClr val="E7334B"/>
                </a:solidFill>
                <a:latin typeface="Arial Black" panose="020B0604020202020204" pitchFamily="34" charset="0"/>
                <a:cs typeface="Arial Black" panose="020B0604020202020204" pitchFamily="34" charset="0"/>
              </a:rPr>
              <a:t>Hvad kan støtte og udvikle mig de næste år?</a:t>
            </a:r>
          </a:p>
        </p:txBody>
      </p:sp>
      <p:sp>
        <p:nvSpPr>
          <p:cNvPr id="10" name="TextBox 9">
            <a:extLst>
              <a:ext uri="{FF2B5EF4-FFF2-40B4-BE49-F238E27FC236}">
                <a16:creationId xmlns:a16="http://schemas.microsoft.com/office/drawing/2014/main" id="{A14913CD-896D-1944-AAF2-C73F6EDC6C95}"/>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a:solidFill>
                  <a:schemeClr val="bg1">
                    <a:lumMod val="85000"/>
                  </a:schemeClr>
                </a:solidFill>
                <a:latin typeface="Arial" panose="020B0604020202020204" pitchFamily="34" charset="0"/>
                <a:cs typeface="Arial" panose="020B0604020202020204" pitchFamily="34" charset="0"/>
              </a:rPr>
              <a:t>TEAM DANMARK</a:t>
            </a:r>
          </a:p>
        </p:txBody>
      </p:sp>
      <p:pic>
        <p:nvPicPr>
          <p:cNvPr id="8" name="Picture 7">
            <a:extLst>
              <a:ext uri="{FF2B5EF4-FFF2-40B4-BE49-F238E27FC236}">
                <a16:creationId xmlns:a16="http://schemas.microsoft.com/office/drawing/2014/main" id="{47DACAD2-4FB3-7D48-A553-BDDD0D7D26B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835"/>
          <a:stretch/>
        </p:blipFill>
        <p:spPr>
          <a:xfrm>
            <a:off x="7387771" y="2737547"/>
            <a:ext cx="4350415" cy="3663573"/>
          </a:xfrm>
          <a:prstGeom prst="rect">
            <a:avLst/>
          </a:prstGeom>
        </p:spPr>
      </p:pic>
      <p:sp>
        <p:nvSpPr>
          <p:cNvPr id="9" name="TextBox 6">
            <a:extLst>
              <a:ext uri="{FF2B5EF4-FFF2-40B4-BE49-F238E27FC236}">
                <a16:creationId xmlns:a16="http://schemas.microsoft.com/office/drawing/2014/main" id="{AD1858A6-CB6E-4428-A2F9-504095E9F801}"/>
              </a:ext>
            </a:extLst>
          </p:cNvPr>
          <p:cNvSpPr txBox="1"/>
          <p:nvPr/>
        </p:nvSpPr>
        <p:spPr>
          <a:xfrm>
            <a:off x="1097281" y="2677668"/>
            <a:ext cx="5848444" cy="3858300"/>
          </a:xfrm>
          <a:prstGeom prst="rect">
            <a:avLst/>
          </a:prstGeom>
          <a:noFill/>
        </p:spPr>
        <p:txBody>
          <a:bodyPr wrap="square" lIns="108000" rtlCol="0">
            <a:spAutoFit/>
          </a:bodyPr>
          <a:lstStyle/>
          <a:p>
            <a:pPr marR="0" lvl="0" algn="l" defTabSz="914400" rtl="0" eaLnBrk="1" fontAlgn="auto" latinLnBrk="0" hangingPunct="1">
              <a:lnSpc>
                <a:spcPct val="150000"/>
              </a:lnSpc>
              <a:spcBef>
                <a:spcPts val="0"/>
              </a:spcBef>
              <a:spcAft>
                <a:spcPts val="0"/>
              </a:spcAft>
              <a:buClrTx/>
              <a:buSzTx/>
              <a:tabLst/>
              <a:defRPr/>
            </a:pPr>
            <a:r>
              <a:rPr kumimoji="0" lang="da-DK" sz="1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Grupper af 2-3 atleter – skiftes til at svare på:</a:t>
            </a:r>
          </a:p>
          <a:p>
            <a:pPr marL="285750" marR="0" lvl="0"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da-DK"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Hvilke vaner og handlinger kan støtte mig i min sport de næste år?</a:t>
            </a:r>
          </a:p>
          <a:p>
            <a:pPr marL="285750" marR="0" lvl="0"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da-DK"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Hvilke vaner og handlinger kan støtte mig i min uddannelse i de næste år?</a:t>
            </a:r>
          </a:p>
          <a:p>
            <a:pPr marL="285750" marR="0" lvl="0"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da-DK"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Hvem (personer, roller) kan støtte mig i min sport i de næste år?</a:t>
            </a:r>
          </a:p>
          <a:p>
            <a:pPr marL="285750" marR="0" lvl="0"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da-DK"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Hvem (</a:t>
            </a:r>
            <a:r>
              <a:rPr kumimoji="0" lang="da-DK" sz="15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pearsoner</a:t>
            </a:r>
            <a:r>
              <a:rPr kumimoji="0" lang="da-DK"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roller) kan støtte mig i min uddannelse i de næste år?</a:t>
            </a:r>
          </a:p>
          <a:p>
            <a:pPr marL="285750" marR="0" lvl="0"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endParaRPr kumimoji="0" lang="da-DK"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endParaRPr kumimoji="0" lang="da-DK"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26669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1BBEB5-4485-F04C-A623-AECF87E0958C}"/>
              </a:ext>
            </a:extLst>
          </p:cNvPr>
          <p:cNvPicPr>
            <a:picLocks noChangeAspect="1"/>
          </p:cNvPicPr>
          <p:nvPr/>
        </p:nvPicPr>
        <p:blipFill>
          <a:blip r:embed="rId3"/>
          <a:stretch>
            <a:fillRect/>
          </a:stretch>
        </p:blipFill>
        <p:spPr>
          <a:xfrm>
            <a:off x="0" y="10160"/>
            <a:ext cx="12180232" cy="6858000"/>
          </a:xfrm>
          <a:prstGeom prst="rect">
            <a:avLst/>
          </a:prstGeom>
        </p:spPr>
      </p:pic>
      <p:sp>
        <p:nvSpPr>
          <p:cNvPr id="6" name="TextBox 5">
            <a:extLst>
              <a:ext uri="{FF2B5EF4-FFF2-40B4-BE49-F238E27FC236}">
                <a16:creationId xmlns:a16="http://schemas.microsoft.com/office/drawing/2014/main" id="{5A108E51-E2A6-2545-9855-E05743C93237}"/>
              </a:ext>
            </a:extLst>
          </p:cNvPr>
          <p:cNvSpPr txBox="1"/>
          <p:nvPr/>
        </p:nvSpPr>
        <p:spPr>
          <a:xfrm>
            <a:off x="1097281" y="994126"/>
            <a:ext cx="10742506" cy="1323439"/>
          </a:xfrm>
          <a:prstGeom prst="rect">
            <a:avLst/>
          </a:prstGeom>
          <a:noFill/>
        </p:spPr>
        <p:txBody>
          <a:bodyPr wrap="square" lIns="108000" rtlCol="0">
            <a:spAutoFit/>
          </a:bodyPr>
          <a:lstStyle/>
          <a:p>
            <a:r>
              <a:rPr lang="da-DK" sz="4000" b="1" spc="300">
                <a:solidFill>
                  <a:srgbClr val="E7334B"/>
                </a:solidFill>
                <a:latin typeface="Arial Black" panose="020B0604020202020204" pitchFamily="34" charset="0"/>
                <a:cs typeface="Arial Black" panose="020B0604020202020204" pitchFamily="34" charset="0"/>
              </a:rPr>
              <a:t>Hvad skal jeg prøve at gøre mindre af de næste år?</a:t>
            </a:r>
          </a:p>
        </p:txBody>
      </p:sp>
      <p:sp>
        <p:nvSpPr>
          <p:cNvPr id="10" name="TextBox 9">
            <a:extLst>
              <a:ext uri="{FF2B5EF4-FFF2-40B4-BE49-F238E27FC236}">
                <a16:creationId xmlns:a16="http://schemas.microsoft.com/office/drawing/2014/main" id="{A14913CD-896D-1944-AAF2-C73F6EDC6C95}"/>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a:solidFill>
                  <a:schemeClr val="bg1">
                    <a:lumMod val="85000"/>
                  </a:schemeClr>
                </a:solidFill>
                <a:latin typeface="Arial" panose="020B0604020202020204" pitchFamily="34" charset="0"/>
                <a:cs typeface="Arial" panose="020B0604020202020204" pitchFamily="34" charset="0"/>
              </a:rPr>
              <a:t>TEAM DANMARK</a:t>
            </a:r>
          </a:p>
        </p:txBody>
      </p:sp>
      <p:pic>
        <p:nvPicPr>
          <p:cNvPr id="8" name="Picture 7">
            <a:extLst>
              <a:ext uri="{FF2B5EF4-FFF2-40B4-BE49-F238E27FC236}">
                <a16:creationId xmlns:a16="http://schemas.microsoft.com/office/drawing/2014/main" id="{47DACAD2-4FB3-7D48-A553-BDDD0D7D26B4}"/>
              </a:ext>
            </a:extLst>
          </p:cNvPr>
          <p:cNvPicPr>
            <a:picLocks noChangeAspect="1"/>
          </p:cNvPicPr>
          <p:nvPr/>
        </p:nvPicPr>
        <p:blipFill>
          <a:blip r:embed="rId4">
            <a:extLst>
              <a:ext uri="{28A0092B-C50C-407E-A947-70E740481C1C}">
                <a14:useLocalDpi xmlns:a14="http://schemas.microsoft.com/office/drawing/2010/main" val="0"/>
              </a:ext>
            </a:extLst>
          </a:blip>
          <a:srcRect t="21936" b="21936"/>
          <a:stretch/>
        </p:blipFill>
        <p:spPr>
          <a:xfrm>
            <a:off x="7387771" y="2737547"/>
            <a:ext cx="4350415" cy="3663573"/>
          </a:xfrm>
          <a:prstGeom prst="rect">
            <a:avLst/>
          </a:prstGeom>
        </p:spPr>
      </p:pic>
      <p:sp>
        <p:nvSpPr>
          <p:cNvPr id="9" name="TextBox 6">
            <a:extLst>
              <a:ext uri="{FF2B5EF4-FFF2-40B4-BE49-F238E27FC236}">
                <a16:creationId xmlns:a16="http://schemas.microsoft.com/office/drawing/2014/main" id="{AD1858A6-CB6E-4428-A2F9-504095E9F801}"/>
              </a:ext>
            </a:extLst>
          </p:cNvPr>
          <p:cNvSpPr txBox="1"/>
          <p:nvPr/>
        </p:nvSpPr>
        <p:spPr>
          <a:xfrm>
            <a:off x="1097281" y="2677668"/>
            <a:ext cx="5848444" cy="2819554"/>
          </a:xfrm>
          <a:prstGeom prst="rect">
            <a:avLst/>
          </a:prstGeom>
          <a:noFill/>
        </p:spPr>
        <p:txBody>
          <a:bodyPr wrap="square" lIns="108000" rtlCol="0">
            <a:spAutoFit/>
          </a:bodyPr>
          <a:lstStyle/>
          <a:p>
            <a:pPr marR="0" lvl="0" algn="l" defTabSz="914400" rtl="0" eaLnBrk="1" fontAlgn="auto" latinLnBrk="0" hangingPunct="1">
              <a:lnSpc>
                <a:spcPct val="150000"/>
              </a:lnSpc>
              <a:spcBef>
                <a:spcPts val="0"/>
              </a:spcBef>
              <a:spcAft>
                <a:spcPts val="0"/>
              </a:spcAft>
              <a:buClrTx/>
              <a:buSzTx/>
              <a:tabLst/>
              <a:defRPr/>
            </a:pPr>
            <a:r>
              <a:rPr kumimoji="0" lang="da-DK" sz="1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Grupper af 2-3 atleter – skiftes til at svare på:</a:t>
            </a:r>
          </a:p>
          <a:p>
            <a:pPr marL="285750" marR="0" lvl="0"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da-DK"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Hvilke vaner og handlinger kan udfordre min udvikling i min sport de næste år – og som jeg skal prøve at ændre på?</a:t>
            </a:r>
          </a:p>
          <a:p>
            <a:pPr marL="285750" marR="0" lvl="0"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da-DK"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Hvilke vaner og handlinger kan udfordre min udvikling i min uddannelse de næste år og som jeg skal prøve at ændre på?</a:t>
            </a:r>
          </a:p>
          <a:p>
            <a:pPr marL="285750" marR="0" lvl="0"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endParaRPr kumimoji="0" lang="da-DK"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R="0" lvl="0" algn="l" defTabSz="914400" rtl="0" eaLnBrk="1" fontAlgn="auto" latinLnBrk="0" hangingPunct="1">
              <a:lnSpc>
                <a:spcPct val="150000"/>
              </a:lnSpc>
              <a:spcBef>
                <a:spcPts val="0"/>
              </a:spcBef>
              <a:spcAft>
                <a:spcPts val="0"/>
              </a:spcAft>
              <a:buClrTx/>
              <a:buSzTx/>
              <a:tabLst/>
              <a:defRPr/>
            </a:pPr>
            <a:r>
              <a:rPr kumimoji="0" lang="da-DK"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OPSUMMER: 3 ting jeg skal jeg gøre mindre af, og 3 ting jeg skal gøre mere af i min hverdag, sport og uddannelse.</a:t>
            </a:r>
          </a:p>
        </p:txBody>
      </p:sp>
    </p:spTree>
    <p:extLst>
      <p:ext uri="{BB962C8B-B14F-4D97-AF65-F5344CB8AC3E}">
        <p14:creationId xmlns:p14="http://schemas.microsoft.com/office/powerpoint/2010/main" val="4047427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A776768-5E32-AE4A-B50D-6D6E98934730}"/>
              </a:ext>
            </a:extLst>
          </p:cNvPr>
          <p:cNvSpPr txBox="1"/>
          <p:nvPr/>
        </p:nvSpPr>
        <p:spPr>
          <a:xfrm>
            <a:off x="4847205" y="917926"/>
            <a:ext cx="6871317" cy="1938992"/>
          </a:xfrm>
          <a:prstGeom prst="rect">
            <a:avLst/>
          </a:prstGeom>
          <a:noFill/>
        </p:spPr>
        <p:txBody>
          <a:bodyPr wrap="square" l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000" b="1" i="0" u="none" strike="noStrike" kern="1200" cap="none" spc="300" normalizeH="0" baseline="0" noProof="0">
                <a:ln>
                  <a:noFill/>
                </a:ln>
                <a:solidFill>
                  <a:srgbClr val="E7334B"/>
                </a:solidFill>
                <a:effectLst/>
                <a:uLnTx/>
                <a:uFillTx/>
                <a:latin typeface="Arial Black" panose="020B0604020202020204" pitchFamily="34" charset="0"/>
                <a:ea typeface="+mn-ea"/>
                <a:cs typeface="Arial Black" panose="020B0604020202020204" pitchFamily="34" charset="0"/>
              </a:rPr>
              <a:t>Dual </a:t>
            </a:r>
            <a:r>
              <a:rPr kumimoji="0" lang="da-DK" sz="4000" b="1" i="0" u="none" strike="noStrike" kern="1200" cap="none" spc="300" normalizeH="0" baseline="0" noProof="0" err="1">
                <a:ln>
                  <a:noFill/>
                </a:ln>
                <a:solidFill>
                  <a:srgbClr val="E7334B"/>
                </a:solidFill>
                <a:effectLst/>
                <a:uLnTx/>
                <a:uFillTx/>
                <a:latin typeface="Arial Black" panose="020B0604020202020204" pitchFamily="34" charset="0"/>
                <a:ea typeface="+mn-ea"/>
                <a:cs typeface="Arial Black" panose="020B0604020202020204" pitchFamily="34" charset="0"/>
              </a:rPr>
              <a:t>Career</a:t>
            </a:r>
            <a:r>
              <a:rPr kumimoji="0" lang="da-DK" sz="4000" b="1" i="0" u="none" strike="noStrike" kern="1200" cap="none" spc="300" normalizeH="0" baseline="0" noProof="0">
                <a:ln>
                  <a:noFill/>
                </a:ln>
                <a:solidFill>
                  <a:srgbClr val="E7334B"/>
                </a:solidFill>
                <a:effectLst/>
                <a:uLnTx/>
                <a:uFillTx/>
                <a:latin typeface="Arial Black" panose="020B0604020202020204" pitchFamily="34" charset="0"/>
                <a:ea typeface="+mn-ea"/>
                <a:cs typeface="Arial Black" panose="020B0604020202020204" pitchFamily="34" charset="0"/>
              </a:rPr>
              <a:t>-atlet – trivsel og udvikling</a:t>
            </a:r>
            <a:br>
              <a:rPr kumimoji="0" lang="da-DK" sz="4000" b="1" i="0" u="none" strike="noStrike" kern="1200" cap="none" spc="300" normalizeH="0" baseline="0" noProof="0">
                <a:ln>
                  <a:noFill/>
                </a:ln>
                <a:solidFill>
                  <a:srgbClr val="E7334B"/>
                </a:solidFill>
                <a:effectLst/>
                <a:uLnTx/>
                <a:uFillTx/>
                <a:latin typeface="Arial Black" panose="020B0604020202020204" pitchFamily="34" charset="0"/>
                <a:ea typeface="+mn-ea"/>
                <a:cs typeface="Arial Black" panose="020B0604020202020204" pitchFamily="34" charset="0"/>
              </a:rPr>
            </a:br>
            <a:r>
              <a:rPr kumimoji="0" lang="da-DK" sz="4000" b="1" i="0" u="none" strike="noStrike" kern="1200" cap="none" spc="300" normalizeH="0" baseline="0" noProof="0">
                <a:ln>
                  <a:noFill/>
                </a:ln>
                <a:solidFill>
                  <a:srgbClr val="E7334B"/>
                </a:solidFill>
                <a:effectLst/>
                <a:uLnTx/>
                <a:uFillTx/>
                <a:latin typeface="Arial Black" panose="020B0604020202020204" pitchFamily="34" charset="0"/>
                <a:ea typeface="+mn-ea"/>
                <a:cs typeface="Arial Black" panose="020B0604020202020204" pitchFamily="34" charset="0"/>
              </a:rPr>
              <a:t>2 +2 eller fælles</a:t>
            </a:r>
          </a:p>
        </p:txBody>
      </p:sp>
      <p:pic>
        <p:nvPicPr>
          <p:cNvPr id="13" name="Picture 12">
            <a:extLst>
              <a:ext uri="{FF2B5EF4-FFF2-40B4-BE49-F238E27FC236}">
                <a16:creationId xmlns:a16="http://schemas.microsoft.com/office/drawing/2014/main" id="{6D13C3F5-CB6F-CD43-8709-89E8C9123B3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43372" y="549000"/>
            <a:ext cx="4398198" cy="5760000"/>
          </a:xfrm>
          <a:prstGeom prst="rect">
            <a:avLst/>
          </a:prstGeom>
        </p:spPr>
      </p:pic>
      <p:sp>
        <p:nvSpPr>
          <p:cNvPr id="5" name="TextBox 6">
            <a:extLst>
              <a:ext uri="{FF2B5EF4-FFF2-40B4-BE49-F238E27FC236}">
                <a16:creationId xmlns:a16="http://schemas.microsoft.com/office/drawing/2014/main" id="{BADD105B-4F9F-4A08-BA97-490F15147AD8}"/>
              </a:ext>
            </a:extLst>
          </p:cNvPr>
          <p:cNvSpPr txBox="1"/>
          <p:nvPr/>
        </p:nvSpPr>
        <p:spPr>
          <a:xfrm>
            <a:off x="5007005" y="3012817"/>
            <a:ext cx="6066515" cy="2637710"/>
          </a:xfrm>
          <a:prstGeom prst="rect">
            <a:avLst/>
          </a:prstGeom>
          <a:noFill/>
        </p:spPr>
        <p:txBody>
          <a:bodyPr wrap="square" lIns="108000" rtlCol="0">
            <a:spAutoFit/>
          </a:bodyPr>
          <a:lstStyle/>
          <a:p>
            <a:pPr marL="285750" marR="0" lvl="0"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da-DK"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Hvordan kan skolen støtte op om min udvikling</a:t>
            </a:r>
          </a:p>
          <a:p>
            <a:pPr marL="285750" marR="0" lvl="0"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da-DK"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Hvad kan skolen gøre? Fortælle om rammer og regler på skolen. Kontaktpersoner, gode råd om kommunikation osv.</a:t>
            </a:r>
          </a:p>
          <a:p>
            <a:pPr marL="285750" marR="0" lvl="0"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da-DK"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Hvordan kan jeg samarbejde og kommunikere med mine klassekammerater? Mine lærere? Min klasse? Min træner?</a:t>
            </a:r>
          </a:p>
          <a:p>
            <a:pPr marL="285750" marR="0" lvl="0"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da-DK"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 hele klasser - hvordan spille hinanden bedre både i skole og sport?</a:t>
            </a:r>
          </a:p>
          <a:p>
            <a:pPr marL="285750" marR="0" lvl="0"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endParaRPr kumimoji="0" lang="da-DK"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a:lnSpc>
                <a:spcPct val="150000"/>
              </a:lnSpc>
              <a:defRPr/>
            </a:pPr>
            <a:r>
              <a:rPr kumimoji="0" lang="da-DK"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Tale om det og forventningsafstemme – hvad er vigtigt?</a:t>
            </a:r>
          </a:p>
        </p:txBody>
      </p:sp>
    </p:spTree>
    <p:extLst>
      <p:ext uri="{BB962C8B-B14F-4D97-AF65-F5344CB8AC3E}">
        <p14:creationId xmlns:p14="http://schemas.microsoft.com/office/powerpoint/2010/main" val="2344263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73AD53CE-7DD6-5F4D-ADC2-9441D89682B0}"/>
              </a:ext>
            </a:extLst>
          </p:cNvPr>
          <p:cNvSpPr txBox="1"/>
          <p:nvPr/>
        </p:nvSpPr>
        <p:spPr>
          <a:xfrm>
            <a:off x="5036896" y="3751137"/>
            <a:ext cx="3330591" cy="246221"/>
          </a:xfrm>
          <a:prstGeom prst="rect">
            <a:avLst/>
          </a:prstGeom>
          <a:noFill/>
        </p:spPr>
        <p:txBody>
          <a:bodyPr wrap="square" l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Uddannelsespartnere </a:t>
            </a:r>
          </a:p>
        </p:txBody>
      </p:sp>
      <p:sp>
        <p:nvSpPr>
          <p:cNvPr id="27" name="TextBox 26">
            <a:extLst>
              <a:ext uri="{FF2B5EF4-FFF2-40B4-BE49-F238E27FC236}">
                <a16:creationId xmlns:a16="http://schemas.microsoft.com/office/drawing/2014/main" id="{5FDEA048-FB79-5144-AB45-CA48FB460120}"/>
              </a:ext>
            </a:extLst>
          </p:cNvPr>
          <p:cNvSpPr txBox="1"/>
          <p:nvPr/>
        </p:nvSpPr>
        <p:spPr>
          <a:xfrm>
            <a:off x="8327977" y="931233"/>
            <a:ext cx="3330591" cy="246221"/>
          </a:xfrm>
          <a:prstGeom prst="rect">
            <a:avLst/>
          </a:prstGeom>
          <a:noFill/>
        </p:spPr>
        <p:txBody>
          <a:bodyPr wrap="square" l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Elitekommuner</a:t>
            </a:r>
          </a:p>
        </p:txBody>
      </p:sp>
      <p:sp>
        <p:nvSpPr>
          <p:cNvPr id="11" name="TextBox 10">
            <a:extLst>
              <a:ext uri="{FF2B5EF4-FFF2-40B4-BE49-F238E27FC236}">
                <a16:creationId xmlns:a16="http://schemas.microsoft.com/office/drawing/2014/main" id="{E49A7619-754C-4E42-9BFA-F090B8CFE4F0}"/>
              </a:ext>
            </a:extLst>
          </p:cNvPr>
          <p:cNvSpPr txBox="1"/>
          <p:nvPr/>
        </p:nvSpPr>
        <p:spPr>
          <a:xfrm>
            <a:off x="632899" y="3994654"/>
            <a:ext cx="10349698" cy="1631216"/>
          </a:xfrm>
          <a:prstGeom prst="rect">
            <a:avLst/>
          </a:prstGeom>
          <a:noFill/>
        </p:spPr>
        <p:txBody>
          <a:bodyPr wrap="square" lIns="108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0" b="1" i="0" u="none" strike="noStrike" kern="1200" cap="none" spc="0" normalizeH="0" baseline="0" noProof="0">
                <a:ln w="12700">
                  <a:solidFill>
                    <a:prstClr val="white"/>
                  </a:solidFill>
                </a:ln>
                <a:noFill/>
                <a:effectLst/>
                <a:uLnTx/>
                <a:uFillTx/>
                <a:latin typeface="Arial" panose="020B0604020202020204" pitchFamily="34" charset="0"/>
                <a:ea typeface="+mn-ea"/>
                <a:cs typeface="Arial" panose="020B0604020202020204" pitchFamily="34" charset="0"/>
              </a:rPr>
              <a:t>56</a:t>
            </a:r>
            <a:endParaRPr kumimoji="0" lang="da-DK" sz="10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4422EAA9-4952-884C-B940-821199E6C957}"/>
              </a:ext>
            </a:extLst>
          </p:cNvPr>
          <p:cNvSpPr txBox="1"/>
          <p:nvPr/>
        </p:nvSpPr>
        <p:spPr>
          <a:xfrm>
            <a:off x="3879238" y="1076515"/>
            <a:ext cx="10349698" cy="1631216"/>
          </a:xfrm>
          <a:prstGeom prst="rect">
            <a:avLst/>
          </a:prstGeom>
          <a:noFill/>
        </p:spPr>
        <p:txBody>
          <a:bodyPr wrap="square" lIns="108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0" b="1" i="0" u="none" strike="noStrike" kern="1200" cap="none" spc="0" normalizeH="0" baseline="0" noProof="0">
                <a:ln w="12700">
                  <a:solidFill>
                    <a:prstClr val="white"/>
                  </a:solidFill>
                </a:ln>
                <a:noFill/>
                <a:effectLst/>
                <a:uLnTx/>
                <a:uFillTx/>
                <a:latin typeface="Arial" panose="020B0604020202020204" pitchFamily="34" charset="0"/>
                <a:ea typeface="+mn-ea"/>
                <a:cs typeface="Arial" panose="020B0604020202020204" pitchFamily="34" charset="0"/>
              </a:rPr>
              <a:t>24</a:t>
            </a:r>
            <a:endParaRPr kumimoji="0" lang="da-DK" sz="10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7" name="Picture 16">
            <a:extLst>
              <a:ext uri="{FF2B5EF4-FFF2-40B4-BE49-F238E27FC236}">
                <a16:creationId xmlns:a16="http://schemas.microsoft.com/office/drawing/2014/main" id="{FF8FF398-9291-4242-81DF-B3ED62070F72}"/>
              </a:ext>
            </a:extLst>
          </p:cNvPr>
          <p:cNvPicPr>
            <a:picLocks noChangeAspect="1"/>
          </p:cNvPicPr>
          <p:nvPr/>
        </p:nvPicPr>
        <p:blipFill rotWithShape="1">
          <a:blip r:embed="rId4">
            <a:extLst>
              <a:ext uri="{28A0092B-C50C-407E-A947-70E740481C1C}">
                <a14:useLocalDpi xmlns:a14="http://schemas.microsoft.com/office/drawing/2010/main" val="0"/>
              </a:ext>
            </a:extLst>
          </a:blip>
          <a:srcRect l="-837" t="23468" r="837" b="33484"/>
          <a:stretch/>
        </p:blipFill>
        <p:spPr>
          <a:xfrm>
            <a:off x="7709783" y="3698451"/>
            <a:ext cx="4018879" cy="2704663"/>
          </a:xfrm>
          <a:prstGeom prst="rect">
            <a:avLst/>
          </a:prstGeom>
        </p:spPr>
      </p:pic>
      <p:pic>
        <p:nvPicPr>
          <p:cNvPr id="5" name="Picture 4">
            <a:extLst>
              <a:ext uri="{FF2B5EF4-FFF2-40B4-BE49-F238E27FC236}">
                <a16:creationId xmlns:a16="http://schemas.microsoft.com/office/drawing/2014/main" id="{3327892B-9EA8-4D49-AC97-CE31F53C8AC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63338" y="2838707"/>
            <a:ext cx="3985252" cy="2656186"/>
          </a:xfrm>
          <a:prstGeom prst="rect">
            <a:avLst/>
          </a:prstGeom>
        </p:spPr>
      </p:pic>
      <p:sp>
        <p:nvSpPr>
          <p:cNvPr id="9" name="TextBox 21">
            <a:extLst>
              <a:ext uri="{FF2B5EF4-FFF2-40B4-BE49-F238E27FC236}">
                <a16:creationId xmlns:a16="http://schemas.microsoft.com/office/drawing/2014/main" id="{79E8E3F0-2F83-4019-8E6F-0EE96CB4FB26}"/>
              </a:ext>
            </a:extLst>
          </p:cNvPr>
          <p:cNvSpPr txBox="1"/>
          <p:nvPr/>
        </p:nvSpPr>
        <p:spPr>
          <a:xfrm>
            <a:off x="704382" y="827792"/>
            <a:ext cx="6393103" cy="800219"/>
          </a:xfrm>
          <a:prstGeom prst="rect">
            <a:avLst/>
          </a:prstGeom>
          <a:noFill/>
        </p:spPr>
        <p:txBody>
          <a:bodyPr wrap="square" l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3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UDDANNELSESPARTNERE OG ELITEKOMMUNER</a:t>
            </a:r>
          </a:p>
        </p:txBody>
      </p:sp>
    </p:spTree>
    <p:extLst>
      <p:ext uri="{BB962C8B-B14F-4D97-AF65-F5344CB8AC3E}">
        <p14:creationId xmlns:p14="http://schemas.microsoft.com/office/powerpoint/2010/main" val="16149452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64A2A35-0B29-9D42-AAC3-08EA3FF4DD37}"/>
              </a:ext>
            </a:extLst>
          </p:cNvPr>
          <p:cNvPicPr>
            <a:picLocks noChangeAspect="1"/>
          </p:cNvPicPr>
          <p:nvPr/>
        </p:nvPicPr>
        <p:blipFill>
          <a:blip r:embed="rId3"/>
          <a:stretch>
            <a:fillRect/>
          </a:stretch>
        </p:blipFill>
        <p:spPr>
          <a:xfrm>
            <a:off x="11768" y="0"/>
            <a:ext cx="12180232" cy="6858000"/>
          </a:xfrm>
          <a:prstGeom prst="rect">
            <a:avLst/>
          </a:prstGeom>
        </p:spPr>
      </p:pic>
      <p:sp>
        <p:nvSpPr>
          <p:cNvPr id="22" name="TextBox 21">
            <a:extLst>
              <a:ext uri="{FF2B5EF4-FFF2-40B4-BE49-F238E27FC236}">
                <a16:creationId xmlns:a16="http://schemas.microsoft.com/office/drawing/2014/main" id="{3EF985A2-7A71-8042-87B1-024EDD03A5FC}"/>
              </a:ext>
            </a:extLst>
          </p:cNvPr>
          <p:cNvSpPr txBox="1"/>
          <p:nvPr/>
        </p:nvSpPr>
        <p:spPr>
          <a:xfrm>
            <a:off x="921151" y="2334607"/>
            <a:ext cx="10349698" cy="2554545"/>
          </a:xfrm>
          <a:prstGeom prst="rect">
            <a:avLst/>
          </a:prstGeom>
          <a:noFill/>
        </p:spPr>
        <p:txBody>
          <a:bodyPr wrap="square" lIns="108000" rtlCol="0">
            <a:spAutoFit/>
          </a:bodyPr>
          <a:lstStyle/>
          <a:p>
            <a:pPr algn="ctr"/>
            <a:r>
              <a:rPr lang="da-DK" sz="8000" b="1">
                <a:ln>
                  <a:solidFill>
                    <a:schemeClr val="bg1"/>
                  </a:solidFill>
                </a:ln>
                <a:noFill/>
                <a:latin typeface="Arial" panose="020B0604020202020204" pitchFamily="34" charset="0"/>
                <a:cs typeface="Arial" panose="020B0604020202020204" pitchFamily="34" charset="0"/>
              </a:rPr>
              <a:t>VI STÅR BAG </a:t>
            </a:r>
            <a:r>
              <a:rPr lang="da-DK" sz="8000" b="1">
                <a:solidFill>
                  <a:schemeClr val="bg1"/>
                </a:solidFill>
                <a:latin typeface="Arial" panose="020B0604020202020204" pitchFamily="34" charset="0"/>
                <a:cs typeface="Arial" panose="020B0604020202020204" pitchFamily="34" charset="0"/>
              </a:rPr>
              <a:t>DE DANSKE ATLETER</a:t>
            </a:r>
          </a:p>
        </p:txBody>
      </p:sp>
      <p:sp>
        <p:nvSpPr>
          <p:cNvPr id="29" name="TextBox 28">
            <a:extLst>
              <a:ext uri="{FF2B5EF4-FFF2-40B4-BE49-F238E27FC236}">
                <a16:creationId xmlns:a16="http://schemas.microsoft.com/office/drawing/2014/main" id="{F5D5D010-E5D9-B744-A7DC-D3312FCA2ADB}"/>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a:solidFill>
                  <a:schemeClr val="bg1">
                    <a:lumMod val="85000"/>
                  </a:schemeClr>
                </a:solidFill>
                <a:latin typeface="Arial" panose="020B0604020202020204" pitchFamily="34" charset="0"/>
                <a:cs typeface="Arial" panose="020B0604020202020204" pitchFamily="34" charset="0"/>
              </a:rPr>
              <a:t>TEAM DANMARK</a:t>
            </a:r>
          </a:p>
        </p:txBody>
      </p:sp>
      <p:sp>
        <p:nvSpPr>
          <p:cNvPr id="6" name="Rectangle 5">
            <a:extLst>
              <a:ext uri="{FF2B5EF4-FFF2-40B4-BE49-F238E27FC236}">
                <a16:creationId xmlns:a16="http://schemas.microsoft.com/office/drawing/2014/main" id="{A87012E1-AAB9-8E44-AC3E-01D3A1C2D72D}"/>
              </a:ext>
            </a:extLst>
          </p:cNvPr>
          <p:cNvSpPr/>
          <p:nvPr/>
        </p:nvSpPr>
        <p:spPr>
          <a:xfrm>
            <a:off x="272384" y="312058"/>
            <a:ext cx="11614816" cy="6190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586A6A13-392C-384B-8466-6FD11F73D296}"/>
              </a:ext>
            </a:extLst>
          </p:cNvPr>
          <p:cNvSpPr/>
          <p:nvPr/>
        </p:nvSpPr>
        <p:spPr>
          <a:xfrm>
            <a:off x="461070" y="442686"/>
            <a:ext cx="11284374" cy="5958114"/>
          </a:xfrm>
          <a:prstGeom prst="rect">
            <a:avLst/>
          </a:prstGeom>
          <a:solidFill>
            <a:srgbClr val="DC2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DC2B4B"/>
              </a:solidFill>
            </a:endParaRPr>
          </a:p>
        </p:txBody>
      </p:sp>
      <p:sp>
        <p:nvSpPr>
          <p:cNvPr id="7" name="TextBox 6">
            <a:extLst>
              <a:ext uri="{FF2B5EF4-FFF2-40B4-BE49-F238E27FC236}">
                <a16:creationId xmlns:a16="http://schemas.microsoft.com/office/drawing/2014/main" id="{5DED08B6-DF26-4143-B9F3-BABA2CA0802B}"/>
              </a:ext>
            </a:extLst>
          </p:cNvPr>
          <p:cNvSpPr txBox="1"/>
          <p:nvPr/>
        </p:nvSpPr>
        <p:spPr>
          <a:xfrm>
            <a:off x="904943" y="2334606"/>
            <a:ext cx="10349698" cy="2554545"/>
          </a:xfrm>
          <a:prstGeom prst="rect">
            <a:avLst/>
          </a:prstGeom>
          <a:noFill/>
        </p:spPr>
        <p:txBody>
          <a:bodyPr wrap="square" lIns="108000" rtlCol="0">
            <a:spAutoFit/>
          </a:bodyPr>
          <a:lstStyle/>
          <a:p>
            <a:pPr algn="ctr"/>
            <a:r>
              <a:rPr lang="da-DK" sz="8000" b="1">
                <a:ln w="12700">
                  <a:solidFill>
                    <a:schemeClr val="bg1"/>
                  </a:solidFill>
                </a:ln>
                <a:noFill/>
                <a:latin typeface="Arial" panose="020B0604020202020204" pitchFamily="34" charset="0"/>
                <a:cs typeface="Arial" panose="020B0604020202020204" pitchFamily="34" charset="0"/>
              </a:rPr>
              <a:t>VI STÅR BAG </a:t>
            </a:r>
            <a:r>
              <a:rPr lang="da-DK" sz="8000" b="1">
                <a:solidFill>
                  <a:schemeClr val="bg1"/>
                </a:solidFill>
                <a:latin typeface="Arial" panose="020B0604020202020204" pitchFamily="34" charset="0"/>
                <a:cs typeface="Arial" panose="020B0604020202020204" pitchFamily="34" charset="0"/>
              </a:rPr>
              <a:t>DE DANSKE ATLETER</a:t>
            </a:r>
          </a:p>
        </p:txBody>
      </p:sp>
    </p:spTree>
    <p:extLst>
      <p:ext uri="{BB962C8B-B14F-4D97-AF65-F5344CB8AC3E}">
        <p14:creationId xmlns:p14="http://schemas.microsoft.com/office/powerpoint/2010/main" val="3203577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593B78-D89C-8546-A1A5-D0F6E0A4BBB3}"/>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b="7495"/>
          <a:stretch/>
        </p:blipFill>
        <p:spPr>
          <a:xfrm>
            <a:off x="2582945" y="936041"/>
            <a:ext cx="9609055" cy="5928585"/>
          </a:xfrm>
          <a:prstGeom prst="rect">
            <a:avLst/>
          </a:prstGeom>
        </p:spPr>
      </p:pic>
      <p:sp>
        <p:nvSpPr>
          <p:cNvPr id="8" name="TextBox 7">
            <a:extLst>
              <a:ext uri="{FF2B5EF4-FFF2-40B4-BE49-F238E27FC236}">
                <a16:creationId xmlns:a16="http://schemas.microsoft.com/office/drawing/2014/main" id="{85AE1781-E696-A24E-BFBE-FDDA45A14E2F}"/>
              </a:ext>
            </a:extLst>
          </p:cNvPr>
          <p:cNvSpPr txBox="1"/>
          <p:nvPr/>
        </p:nvSpPr>
        <p:spPr>
          <a:xfrm>
            <a:off x="1697187" y="2475140"/>
            <a:ext cx="7561113" cy="3785652"/>
          </a:xfrm>
          <a:prstGeom prst="rect">
            <a:avLst/>
          </a:prstGeom>
          <a:noFill/>
        </p:spPr>
        <p:txBody>
          <a:bodyPr wrap="square" lIns="108000" rtlCol="0">
            <a:spAutoFit/>
          </a:bodyPr>
          <a:lstStyle/>
          <a:p>
            <a:r>
              <a:rPr lang="da-DK" sz="12000" b="1" spc="300">
                <a:solidFill>
                  <a:schemeClr val="bg1"/>
                </a:solidFill>
                <a:effectLst>
                  <a:outerShdw blurRad="38100" dist="25400" dir="2700000" algn="tl" rotWithShape="0">
                    <a:prstClr val="black">
                      <a:alpha val="40000"/>
                    </a:prstClr>
                  </a:outerShdw>
                </a:effectLst>
                <a:latin typeface="Arial" panose="020B0604020202020204" pitchFamily="34" charset="0"/>
                <a:cs typeface="Arial" panose="020B0604020202020204" pitchFamily="34" charset="0"/>
              </a:rPr>
              <a:t>Tak for</a:t>
            </a:r>
          </a:p>
          <a:p>
            <a:r>
              <a:rPr lang="da-DK" sz="12000" b="1" spc="300">
                <a:solidFill>
                  <a:schemeClr val="bg1"/>
                </a:solidFill>
                <a:effectLst>
                  <a:outerShdw blurRad="38100" dist="25400" dir="2700000" algn="tl" rotWithShape="0">
                    <a:prstClr val="black">
                      <a:alpha val="40000"/>
                    </a:prstClr>
                  </a:outerShdw>
                </a:effectLst>
                <a:latin typeface="Arial" panose="020B0604020202020204" pitchFamily="34" charset="0"/>
                <a:cs typeface="Arial" panose="020B0604020202020204" pitchFamily="34" charset="0"/>
              </a:rPr>
              <a:t>i dag</a:t>
            </a:r>
          </a:p>
        </p:txBody>
      </p:sp>
    </p:spTree>
    <p:extLst>
      <p:ext uri="{BB962C8B-B14F-4D97-AF65-F5344CB8AC3E}">
        <p14:creationId xmlns:p14="http://schemas.microsoft.com/office/powerpoint/2010/main" val="3510616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Billede 2" descr="Et billede, der indeholder pil&#10;&#10;Automatisk genereret beskrivelse">
            <a:extLst>
              <a:ext uri="{FF2B5EF4-FFF2-40B4-BE49-F238E27FC236}">
                <a16:creationId xmlns:a16="http://schemas.microsoft.com/office/drawing/2014/main" id="{3F2C8C55-BDBF-4055-8B7D-E1FAFC7D0D68}"/>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6512725" y="-350196"/>
            <a:ext cx="6597298" cy="8640000"/>
          </a:xfrm>
          <a:prstGeom prst="rect">
            <a:avLst/>
          </a:prstGeom>
        </p:spPr>
      </p:pic>
      <p:sp>
        <p:nvSpPr>
          <p:cNvPr id="4" name="TextBox 5">
            <a:extLst>
              <a:ext uri="{FF2B5EF4-FFF2-40B4-BE49-F238E27FC236}">
                <a16:creationId xmlns:a16="http://schemas.microsoft.com/office/drawing/2014/main" id="{4C50970E-4D7E-4CF9-B106-961C772757E1}"/>
              </a:ext>
            </a:extLst>
          </p:cNvPr>
          <p:cNvSpPr txBox="1"/>
          <p:nvPr/>
        </p:nvSpPr>
        <p:spPr>
          <a:xfrm>
            <a:off x="1088403" y="1402498"/>
            <a:ext cx="7141197" cy="1323439"/>
          </a:xfrm>
          <a:prstGeom prst="rect">
            <a:avLst/>
          </a:prstGeom>
          <a:noFill/>
        </p:spPr>
        <p:txBody>
          <a:bodyPr wrap="square" l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000" b="1" i="0" u="none" strike="noStrike" kern="1200" cap="none" spc="300" normalizeH="0" baseline="0" noProof="0">
                <a:ln>
                  <a:noFill/>
                </a:ln>
                <a:solidFill>
                  <a:schemeClr val="bg1"/>
                </a:solidFill>
                <a:effectLst/>
                <a:uLnTx/>
                <a:uFillTx/>
                <a:latin typeface="Arial Black" panose="020B0604020202020204" pitchFamily="34" charset="0"/>
                <a:ea typeface="+mn-ea"/>
                <a:cs typeface="Arial Black" panose="020B0604020202020204" pitchFamily="34" charset="0"/>
              </a:rPr>
              <a:t>Opstart på uddannelsen</a:t>
            </a:r>
          </a:p>
        </p:txBody>
      </p:sp>
      <p:sp>
        <p:nvSpPr>
          <p:cNvPr id="5" name="TextBox 6">
            <a:extLst>
              <a:ext uri="{FF2B5EF4-FFF2-40B4-BE49-F238E27FC236}">
                <a16:creationId xmlns:a16="http://schemas.microsoft.com/office/drawing/2014/main" id="{C284243D-F0E1-4F3B-82EC-C44E80E59CC6}"/>
              </a:ext>
            </a:extLst>
          </p:cNvPr>
          <p:cNvSpPr txBox="1"/>
          <p:nvPr/>
        </p:nvSpPr>
        <p:spPr>
          <a:xfrm>
            <a:off x="1097281" y="2698111"/>
            <a:ext cx="6217919" cy="3484287"/>
          </a:xfrm>
          <a:prstGeom prst="rect">
            <a:avLst/>
          </a:prstGeom>
          <a:noFill/>
        </p:spPr>
        <p:txBody>
          <a:bodyPr wrap="square" lIns="108000" rtlCol="0">
            <a:spAutoFit/>
          </a:bodyPr>
          <a:lstStyle/>
          <a:p>
            <a:pPr marR="0" lvl="0" algn="l" defTabSz="914400" rtl="0" eaLnBrk="1" fontAlgn="auto" latinLnBrk="0" hangingPunct="1">
              <a:lnSpc>
                <a:spcPct val="200000"/>
              </a:lnSpc>
              <a:spcBef>
                <a:spcPts val="0"/>
              </a:spcBef>
              <a:spcAft>
                <a:spcPts val="0"/>
              </a:spcAft>
              <a:buClrTx/>
              <a:buSzTx/>
              <a:tabLst/>
              <a:defRPr/>
            </a:pPr>
            <a:r>
              <a:rPr kumimoji="0" lang="da-DK" sz="23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Elev-opgaver/samtaler 2 + 2</a:t>
            </a:r>
          </a:p>
          <a:p>
            <a:pPr marL="457200" marR="0" lvl="0" indent="-457200" algn="l" defTabSz="914400" rtl="0" eaLnBrk="1" fontAlgn="auto" latinLnBrk="0" hangingPunct="1">
              <a:lnSpc>
                <a:spcPct val="200000"/>
              </a:lnSpc>
              <a:spcBef>
                <a:spcPts val="0"/>
              </a:spcBef>
              <a:spcAft>
                <a:spcPts val="0"/>
              </a:spcAft>
              <a:buClrTx/>
              <a:buSzTx/>
              <a:buFont typeface="Courier New" panose="02070309020205020404" pitchFamily="49" charset="0"/>
              <a:buChar char="o"/>
              <a:tabLst/>
              <a:defRPr/>
            </a:pPr>
            <a:r>
              <a:rPr kumimoji="0" lang="da-DK"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Forventninger til uddannelse? Hvad glæder du dig til?</a:t>
            </a:r>
          </a:p>
          <a:p>
            <a:pPr marL="457200" marR="0" lvl="0" indent="-457200" algn="l" defTabSz="914400" rtl="0" eaLnBrk="1" fontAlgn="auto" latinLnBrk="0" hangingPunct="1">
              <a:lnSpc>
                <a:spcPct val="200000"/>
              </a:lnSpc>
              <a:spcBef>
                <a:spcPts val="0"/>
              </a:spcBef>
              <a:spcAft>
                <a:spcPts val="0"/>
              </a:spcAft>
              <a:buClrTx/>
              <a:buSzTx/>
              <a:buFont typeface="Courier New" panose="02070309020205020404" pitchFamily="49" charset="0"/>
              <a:buChar char="o"/>
              <a:tabLst/>
              <a:defRPr/>
            </a:pPr>
            <a:r>
              <a:rPr kumimoji="0" lang="da-DK"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Sportslige forventninger de kommende år?</a:t>
            </a:r>
          </a:p>
          <a:p>
            <a:pPr marL="457200" marR="0" lvl="0" indent="-457200" algn="l" defTabSz="914400" rtl="0" eaLnBrk="1" fontAlgn="auto" latinLnBrk="0" hangingPunct="1">
              <a:lnSpc>
                <a:spcPct val="200000"/>
              </a:lnSpc>
              <a:spcBef>
                <a:spcPts val="0"/>
              </a:spcBef>
              <a:spcAft>
                <a:spcPts val="0"/>
              </a:spcAft>
              <a:buClrTx/>
              <a:buSzTx/>
              <a:buFont typeface="Courier New" panose="02070309020205020404" pitchFamily="49" charset="0"/>
              <a:buChar char="o"/>
              <a:tabLst/>
              <a:defRPr/>
            </a:pPr>
            <a:r>
              <a:rPr kumimoji="0" lang="da-DK"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Hvad tror du bliver svært/udfordrende i skole? I sporten? I dit sociale liv? Hvordan kan du imødekomme udfordringerne?</a:t>
            </a:r>
          </a:p>
        </p:txBody>
      </p:sp>
    </p:spTree>
    <p:extLst>
      <p:ext uri="{BB962C8B-B14F-4D97-AF65-F5344CB8AC3E}">
        <p14:creationId xmlns:p14="http://schemas.microsoft.com/office/powerpoint/2010/main" val="2200659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A108E51-E2A6-2545-9855-E05743C93237}"/>
              </a:ext>
            </a:extLst>
          </p:cNvPr>
          <p:cNvSpPr txBox="1"/>
          <p:nvPr/>
        </p:nvSpPr>
        <p:spPr>
          <a:xfrm>
            <a:off x="1097281" y="994126"/>
            <a:ext cx="10742506" cy="1323439"/>
          </a:xfrm>
          <a:prstGeom prst="rect">
            <a:avLst/>
          </a:prstGeom>
          <a:noFill/>
        </p:spPr>
        <p:txBody>
          <a:bodyPr wrap="square" l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000" b="1" i="0" u="none" strike="noStrike" kern="1200" cap="none" spc="300" normalizeH="0" baseline="0" noProof="0">
                <a:ln>
                  <a:noFill/>
                </a:ln>
                <a:solidFill>
                  <a:srgbClr val="E7334B"/>
                </a:solidFill>
                <a:effectLst/>
                <a:uLnTx/>
                <a:uFillTx/>
                <a:latin typeface="Arial Black" panose="020B0604020202020204" pitchFamily="34" charset="0"/>
                <a:ea typeface="+mn-ea"/>
                <a:cs typeface="Arial Black" panose="020B0604020202020204" pitchFamily="34" charset="0"/>
              </a:rPr>
              <a:t>Eksempel på en lille øvelse om ønsker og mål i ny hverdag</a:t>
            </a:r>
          </a:p>
        </p:txBody>
      </p:sp>
      <p:sp>
        <p:nvSpPr>
          <p:cNvPr id="4" name="TextBox 6">
            <a:extLst>
              <a:ext uri="{FF2B5EF4-FFF2-40B4-BE49-F238E27FC236}">
                <a16:creationId xmlns:a16="http://schemas.microsoft.com/office/drawing/2014/main" id="{72782605-88CD-46F8-B1E2-AC3149589073}"/>
              </a:ext>
            </a:extLst>
          </p:cNvPr>
          <p:cNvSpPr txBox="1"/>
          <p:nvPr/>
        </p:nvSpPr>
        <p:spPr>
          <a:xfrm>
            <a:off x="1097281" y="2483209"/>
            <a:ext cx="7152639" cy="3512052"/>
          </a:xfrm>
          <a:prstGeom prst="rect">
            <a:avLst/>
          </a:prstGeom>
          <a:noFill/>
        </p:spPr>
        <p:txBody>
          <a:bodyPr wrap="square" lIns="108000" rtlCol="0">
            <a:spAutoFit/>
          </a:bodyPr>
          <a:lstStyle/>
          <a:p>
            <a:pPr marR="0" lvl="0" algn="l" defTabSz="914400" rtl="0" eaLnBrk="1" fontAlgn="auto" latinLnBrk="0" hangingPunct="1">
              <a:lnSpc>
                <a:spcPct val="150000"/>
              </a:lnSpc>
              <a:spcBef>
                <a:spcPts val="0"/>
              </a:spcBef>
              <a:spcAft>
                <a:spcPts val="0"/>
              </a:spcAft>
              <a:buClrTx/>
              <a:buSzTx/>
              <a:tabLst/>
              <a:defRPr/>
            </a:pPr>
            <a:r>
              <a:rPr kumimoji="0" lang="da-DK"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Hvad har I af ønsker om mål indenfor sporten, uddannelse og personlige (venner, familie, personligt) områder i kommende år – og hvor ser I at de mål/ønsker kan komme i konflikter med hinanden?</a:t>
            </a:r>
            <a:br>
              <a:rPr kumimoji="0" lang="da-DK"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endParaRPr kumimoji="0" lang="da-DK"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R="0" lvl="0" algn="l" defTabSz="914400" rtl="0" eaLnBrk="1" fontAlgn="auto" latinLnBrk="0" hangingPunct="1">
              <a:lnSpc>
                <a:spcPct val="150000"/>
              </a:lnSpc>
              <a:spcBef>
                <a:spcPts val="0"/>
              </a:spcBef>
              <a:spcAft>
                <a:spcPts val="0"/>
              </a:spcAft>
              <a:buClrTx/>
              <a:buSzTx/>
              <a:tabLst/>
              <a:defRPr/>
            </a:pPr>
            <a:r>
              <a:rPr kumimoji="0" lang="da-DK" sz="1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Øvelse:</a:t>
            </a:r>
            <a:r>
              <a:rPr kumimoji="0" lang="da-DK"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285750" marR="0" lvl="0"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da-DK"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 sammen. Fortæller, </a:t>
            </a:r>
            <a:r>
              <a:rPr kumimoji="0" lang="da-DK" sz="15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interwiever</a:t>
            </a:r>
            <a:r>
              <a:rPr kumimoji="0" lang="da-DK"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observatør</a:t>
            </a:r>
          </a:p>
          <a:p>
            <a:pPr marL="285750" marR="0" lvl="0"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da-DK"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 minutter hvor man fortæller/bliver spurgt til sine målsætninger og konflikter</a:t>
            </a:r>
          </a:p>
          <a:p>
            <a:pPr marL="285750" marR="0" lvl="0"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da-DK"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 minut hvor I alle tre må tale</a:t>
            </a:r>
          </a:p>
          <a:p>
            <a:pPr marL="285750" marR="0" lvl="0"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endParaRPr kumimoji="0" lang="da-DK"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endParaRPr kumimoji="0" lang="da-DK"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Billede 2" descr="Et billede, der indeholder tekst, elektronik, cd&#10;&#10;Automatisk genereret beskrivelse">
            <a:extLst>
              <a:ext uri="{FF2B5EF4-FFF2-40B4-BE49-F238E27FC236}">
                <a16:creationId xmlns:a16="http://schemas.microsoft.com/office/drawing/2014/main" id="{933E9997-77CC-2910-BD36-20B09B89BE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4978" y="3524729"/>
            <a:ext cx="3197359" cy="2795022"/>
          </a:xfrm>
          <a:prstGeom prst="rect">
            <a:avLst/>
          </a:prstGeom>
        </p:spPr>
      </p:pic>
    </p:spTree>
    <p:extLst>
      <p:ext uri="{BB962C8B-B14F-4D97-AF65-F5344CB8AC3E}">
        <p14:creationId xmlns:p14="http://schemas.microsoft.com/office/powerpoint/2010/main" val="1860494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A776768-5E32-AE4A-B50D-6D6E98934730}"/>
              </a:ext>
            </a:extLst>
          </p:cNvPr>
          <p:cNvSpPr txBox="1"/>
          <p:nvPr/>
        </p:nvSpPr>
        <p:spPr>
          <a:xfrm>
            <a:off x="4941570" y="917926"/>
            <a:ext cx="5749671" cy="1323439"/>
          </a:xfrm>
          <a:prstGeom prst="rect">
            <a:avLst/>
          </a:prstGeom>
          <a:noFill/>
        </p:spPr>
        <p:txBody>
          <a:bodyPr wrap="square" l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000" b="1" i="0" u="none" strike="noStrike" kern="1200" cap="none" spc="300" normalizeH="0" baseline="0" noProof="0">
                <a:ln>
                  <a:noFill/>
                </a:ln>
                <a:solidFill>
                  <a:srgbClr val="E7334B"/>
                </a:solidFill>
                <a:effectLst/>
                <a:uLnTx/>
                <a:uFillTx/>
                <a:latin typeface="Arial Black" panose="020B0604020202020204" pitchFamily="34" charset="0"/>
                <a:ea typeface="+mn-ea"/>
                <a:cs typeface="Arial Black" panose="020B0604020202020204" pitchFamily="34" charset="0"/>
              </a:rPr>
              <a:t>Fælles Opsamling - Hvor er I nu ?</a:t>
            </a:r>
          </a:p>
        </p:txBody>
      </p:sp>
      <p:pic>
        <p:nvPicPr>
          <p:cNvPr id="13" name="Picture 12">
            <a:extLst>
              <a:ext uri="{FF2B5EF4-FFF2-40B4-BE49-F238E27FC236}">
                <a16:creationId xmlns:a16="http://schemas.microsoft.com/office/drawing/2014/main" id="{6D13C3F5-CB6F-CD43-8709-89E8C9123B3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07680" y="444080"/>
            <a:ext cx="3981878" cy="5974275"/>
          </a:xfrm>
          <a:prstGeom prst="rect">
            <a:avLst/>
          </a:prstGeom>
        </p:spPr>
      </p:pic>
      <p:sp>
        <p:nvSpPr>
          <p:cNvPr id="5" name="TextBox 6">
            <a:extLst>
              <a:ext uri="{FF2B5EF4-FFF2-40B4-BE49-F238E27FC236}">
                <a16:creationId xmlns:a16="http://schemas.microsoft.com/office/drawing/2014/main" id="{47F2299C-A085-41FD-939F-33C20ED1ED33}"/>
              </a:ext>
            </a:extLst>
          </p:cNvPr>
          <p:cNvSpPr txBox="1"/>
          <p:nvPr/>
        </p:nvSpPr>
        <p:spPr>
          <a:xfrm>
            <a:off x="4965215" y="2492085"/>
            <a:ext cx="6244068" cy="1434560"/>
          </a:xfrm>
          <a:prstGeom prst="rect">
            <a:avLst/>
          </a:prstGeom>
          <a:noFill/>
        </p:spPr>
        <p:txBody>
          <a:bodyPr wrap="square" lIns="108000" rtlCol="0">
            <a:spAutoFit/>
          </a:bodyPr>
          <a:lstStyle/>
          <a:p>
            <a:pPr marL="285750" marR="0" lvl="0"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da-DK"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Hvilke ændringer er der typisk i jeres hverdag nu?</a:t>
            </a:r>
          </a:p>
          <a:p>
            <a:pPr marL="285750" marR="0" lvl="0"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da-DK"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Hvilke udfordringer I opleves typisk?</a:t>
            </a:r>
          </a:p>
          <a:p>
            <a:pPr marL="285750" marR="0" lvl="0"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da-DK"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Hvad kræver det af jer? Hvad skal I blive bedre til?</a:t>
            </a:r>
          </a:p>
          <a:p>
            <a:pPr marL="285750" marR="0" lvl="0"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endParaRPr kumimoji="0" lang="da-DK"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15578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A776768-5E32-AE4A-B50D-6D6E98934730}"/>
              </a:ext>
            </a:extLst>
          </p:cNvPr>
          <p:cNvSpPr txBox="1"/>
          <p:nvPr/>
        </p:nvSpPr>
        <p:spPr>
          <a:xfrm>
            <a:off x="4847205" y="917926"/>
            <a:ext cx="6871317" cy="1938992"/>
          </a:xfrm>
          <a:prstGeom prst="rect">
            <a:avLst/>
          </a:prstGeom>
          <a:noFill/>
        </p:spPr>
        <p:txBody>
          <a:bodyPr wrap="square" l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000" b="1" i="0" u="none" strike="noStrike" kern="1200" cap="none" spc="300" normalizeH="0" baseline="0" noProof="0">
                <a:ln>
                  <a:noFill/>
                </a:ln>
                <a:solidFill>
                  <a:srgbClr val="E7334B"/>
                </a:solidFill>
                <a:effectLst/>
                <a:uLnTx/>
                <a:uFillTx/>
                <a:latin typeface="Arial Black" panose="020B0604020202020204" pitchFamily="34" charset="0"/>
                <a:ea typeface="+mn-ea"/>
                <a:cs typeface="Arial Black" panose="020B0604020202020204" pitchFamily="34" charset="0"/>
              </a:rPr>
              <a:t>Hvilke kompetencer skal I bruge fremover?</a:t>
            </a:r>
          </a:p>
        </p:txBody>
      </p:sp>
      <p:pic>
        <p:nvPicPr>
          <p:cNvPr id="13" name="Picture 12">
            <a:extLst>
              <a:ext uri="{FF2B5EF4-FFF2-40B4-BE49-F238E27FC236}">
                <a16:creationId xmlns:a16="http://schemas.microsoft.com/office/drawing/2014/main" id="{6D13C3F5-CB6F-CD43-8709-89E8C9123B3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43372" y="549000"/>
            <a:ext cx="4398198" cy="5760000"/>
          </a:xfrm>
          <a:prstGeom prst="rect">
            <a:avLst/>
          </a:prstGeom>
        </p:spPr>
      </p:pic>
      <p:sp>
        <p:nvSpPr>
          <p:cNvPr id="5" name="TextBox 6">
            <a:extLst>
              <a:ext uri="{FF2B5EF4-FFF2-40B4-BE49-F238E27FC236}">
                <a16:creationId xmlns:a16="http://schemas.microsoft.com/office/drawing/2014/main" id="{BADD105B-4F9F-4A08-BA97-490F15147AD8}"/>
              </a:ext>
            </a:extLst>
          </p:cNvPr>
          <p:cNvSpPr txBox="1"/>
          <p:nvPr/>
        </p:nvSpPr>
        <p:spPr>
          <a:xfrm>
            <a:off x="4829453" y="3379854"/>
            <a:ext cx="6244068" cy="872034"/>
          </a:xfrm>
          <a:prstGeom prst="rect">
            <a:avLst/>
          </a:prstGeom>
          <a:noFill/>
        </p:spPr>
        <p:txBody>
          <a:bodyPr wrap="square" lIns="108000" rtlCol="0">
            <a:spAutoFit/>
          </a:bodyPr>
          <a:lstStyle/>
          <a:p>
            <a:pPr marR="0" lvl="0" algn="l" defTabSz="914400" rtl="0" eaLnBrk="1" fontAlgn="auto" latinLnBrk="0" hangingPunct="1">
              <a:lnSpc>
                <a:spcPct val="150000"/>
              </a:lnSpc>
              <a:spcBef>
                <a:spcPts val="0"/>
              </a:spcBef>
              <a:spcAft>
                <a:spcPts val="0"/>
              </a:spcAft>
              <a:buClrTx/>
              <a:buSzTx/>
              <a:tabLst/>
              <a:defRPr/>
            </a:pPr>
            <a:r>
              <a:rPr kumimoji="0" lang="da-DK"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 + 2 tale om hvilke kompetencer, I får brug for i de kommende år i uddannelse og elitesport</a:t>
            </a:r>
          </a:p>
        </p:txBody>
      </p:sp>
    </p:spTree>
    <p:extLst>
      <p:ext uri="{BB962C8B-B14F-4D97-AF65-F5344CB8AC3E}">
        <p14:creationId xmlns:p14="http://schemas.microsoft.com/office/powerpoint/2010/main" val="128471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1BBEB5-4485-F04C-A623-AECF87E0958C}"/>
              </a:ext>
            </a:extLst>
          </p:cNvPr>
          <p:cNvPicPr>
            <a:picLocks noChangeAspect="1"/>
          </p:cNvPicPr>
          <p:nvPr/>
        </p:nvPicPr>
        <p:blipFill>
          <a:blip r:embed="rId3"/>
          <a:stretch>
            <a:fillRect/>
          </a:stretch>
        </p:blipFill>
        <p:spPr>
          <a:xfrm>
            <a:off x="0" y="0"/>
            <a:ext cx="12180232" cy="6858000"/>
          </a:xfrm>
          <a:prstGeom prst="rect">
            <a:avLst/>
          </a:prstGeom>
        </p:spPr>
      </p:pic>
      <p:sp>
        <p:nvSpPr>
          <p:cNvPr id="7" name="TextBox 6">
            <a:extLst>
              <a:ext uri="{FF2B5EF4-FFF2-40B4-BE49-F238E27FC236}">
                <a16:creationId xmlns:a16="http://schemas.microsoft.com/office/drawing/2014/main" id="{79D57A1D-A79C-B643-A92E-95284BE46951}"/>
              </a:ext>
            </a:extLst>
          </p:cNvPr>
          <p:cNvSpPr txBox="1"/>
          <p:nvPr/>
        </p:nvSpPr>
        <p:spPr>
          <a:xfrm>
            <a:off x="1097281" y="2030446"/>
            <a:ext cx="7152639" cy="553998"/>
          </a:xfrm>
          <a:prstGeom prst="rect">
            <a:avLst/>
          </a:prstGeom>
          <a:noFill/>
        </p:spPr>
        <p:txBody>
          <a:bodyPr wrap="square" l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10" name="TextBox 9">
            <a:extLst>
              <a:ext uri="{FF2B5EF4-FFF2-40B4-BE49-F238E27FC236}">
                <a16:creationId xmlns:a16="http://schemas.microsoft.com/office/drawing/2014/main" id="{A14913CD-896D-1944-AAF2-C73F6EDC6C95}"/>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9" name="AutoShape 60">
            <a:extLst>
              <a:ext uri="{FF2B5EF4-FFF2-40B4-BE49-F238E27FC236}">
                <a16:creationId xmlns:a16="http://schemas.microsoft.com/office/drawing/2014/main" id="{996EF9E7-BCAB-46F6-8093-3A8F6A52308D}"/>
              </a:ext>
            </a:extLst>
          </p:cNvPr>
          <p:cNvSpPr>
            <a:spLocks noChangeAspect="1" noChangeArrowheads="1" noTextEdit="1"/>
          </p:cNvSpPr>
          <p:nvPr/>
        </p:nvSpPr>
        <p:spPr bwMode="auto">
          <a:xfrm>
            <a:off x="1204083" y="1369128"/>
            <a:ext cx="9113241" cy="4984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Billede 2">
            <a:extLst>
              <a:ext uri="{FF2B5EF4-FFF2-40B4-BE49-F238E27FC236}">
                <a16:creationId xmlns:a16="http://schemas.microsoft.com/office/drawing/2014/main" id="{6E6471FE-7FE0-1D90-CB68-B95B5B0DC0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9435" y="401164"/>
            <a:ext cx="9748482" cy="6036242"/>
          </a:xfrm>
          <a:prstGeom prst="rect">
            <a:avLst/>
          </a:prstGeom>
        </p:spPr>
      </p:pic>
    </p:spTree>
    <p:extLst>
      <p:ext uri="{BB962C8B-B14F-4D97-AF65-F5344CB8AC3E}">
        <p14:creationId xmlns:p14="http://schemas.microsoft.com/office/powerpoint/2010/main" val="3793259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1BBEB5-4485-F04C-A623-AECF87E0958C}"/>
              </a:ext>
            </a:extLst>
          </p:cNvPr>
          <p:cNvPicPr>
            <a:picLocks noChangeAspect="1"/>
          </p:cNvPicPr>
          <p:nvPr/>
        </p:nvPicPr>
        <p:blipFill>
          <a:blip r:embed="rId3"/>
          <a:stretch>
            <a:fillRect/>
          </a:stretch>
        </p:blipFill>
        <p:spPr>
          <a:xfrm>
            <a:off x="21601" y="2309"/>
            <a:ext cx="12180232" cy="6858000"/>
          </a:xfrm>
          <a:prstGeom prst="rect">
            <a:avLst/>
          </a:prstGeom>
        </p:spPr>
      </p:pic>
      <p:sp>
        <p:nvSpPr>
          <p:cNvPr id="8" name="TextBox 7">
            <a:extLst>
              <a:ext uri="{FF2B5EF4-FFF2-40B4-BE49-F238E27FC236}">
                <a16:creationId xmlns:a16="http://schemas.microsoft.com/office/drawing/2014/main" id="{4F2FB2B8-368D-1A46-892A-C4D7B5E7267C}"/>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pic>
        <p:nvPicPr>
          <p:cNvPr id="3" name="Billede 2">
            <a:extLst>
              <a:ext uri="{FF2B5EF4-FFF2-40B4-BE49-F238E27FC236}">
                <a16:creationId xmlns:a16="http://schemas.microsoft.com/office/drawing/2014/main" id="{D949C058-FF27-5725-A4C0-194BF3BE9C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410" y="1082615"/>
            <a:ext cx="11092777" cy="4692770"/>
          </a:xfrm>
          <a:prstGeom prst="rect">
            <a:avLst/>
          </a:prstGeom>
        </p:spPr>
      </p:pic>
    </p:spTree>
    <p:extLst>
      <p:ext uri="{BB962C8B-B14F-4D97-AF65-F5344CB8AC3E}">
        <p14:creationId xmlns:p14="http://schemas.microsoft.com/office/powerpoint/2010/main" val="1062676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F83DD68-8A1F-A147-B0FC-52CEB23DE7DC}"/>
              </a:ext>
            </a:extLst>
          </p:cNvPr>
          <p:cNvSpPr txBox="1"/>
          <p:nvPr/>
        </p:nvSpPr>
        <p:spPr>
          <a:xfrm>
            <a:off x="453813" y="1767006"/>
            <a:ext cx="11284374" cy="3323987"/>
          </a:xfrm>
          <a:prstGeom prst="rect">
            <a:avLst/>
          </a:prstGeom>
          <a:noFill/>
        </p:spPr>
        <p:txBody>
          <a:bodyPr wrap="square" lIns="108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70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Team Danmarks sportspsykologiske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70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model</a:t>
            </a:r>
          </a:p>
        </p:txBody>
      </p:sp>
    </p:spTree>
    <p:extLst>
      <p:ext uri="{BB962C8B-B14F-4D97-AF65-F5344CB8AC3E}">
        <p14:creationId xmlns:p14="http://schemas.microsoft.com/office/powerpoint/2010/main" val="149538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2" descr="Sportspsykologisk model">
            <a:extLst>
              <a:ext uri="{FF2B5EF4-FFF2-40B4-BE49-F238E27FC236}">
                <a16:creationId xmlns:a16="http://schemas.microsoft.com/office/drawing/2014/main" id="{923CB4DF-0568-42B2-85B2-B0F9BE6FA39B}"/>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3072000" y="405000"/>
            <a:ext cx="6048000" cy="6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5897265"/>
      </p:ext>
    </p:extLst>
  </p:cSld>
  <p:clrMapOvr>
    <a:masterClrMapping/>
  </p:clrMapOvr>
</p:sld>
</file>

<file path=ppt/theme/theme1.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D_powerpoint skabelon" id="{E518830D-BBAF-4610-9284-F1128FE0680E}" vid="{CC821497-3122-4E80-8541-B6A3D35A243F}"/>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D_powerpoint skabelon" id="{E518830D-BBAF-4610-9284-F1128FE0680E}" vid="{CC3408CF-79EB-4182-BD44-EB44935B75A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0fd8fb3-0b55-40c5-8c15-3a3ad201fdd3" xsi:nil="true"/>
    <lcf76f155ced4ddcb4097134ff3c332f xmlns="20741a84-6104-4cdc-8c70-eca0c2de130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473F81804712514682CCE7452CD89431" ma:contentTypeVersion="16" ma:contentTypeDescription="Opret et nyt dokument." ma:contentTypeScope="" ma:versionID="0f34e864b484e351e7a3a1346320feee">
  <xsd:schema xmlns:xsd="http://www.w3.org/2001/XMLSchema" xmlns:xs="http://www.w3.org/2001/XMLSchema" xmlns:p="http://schemas.microsoft.com/office/2006/metadata/properties" xmlns:ns2="20741a84-6104-4cdc-8c70-eca0c2de1303" xmlns:ns3="30fd8fb3-0b55-40c5-8c15-3a3ad201fdd3" targetNamespace="http://schemas.microsoft.com/office/2006/metadata/properties" ma:root="true" ma:fieldsID="11be68a5070bcdb2210a2fb0659b1b3d" ns2:_="" ns3:_="">
    <xsd:import namespace="20741a84-6104-4cdc-8c70-eca0c2de1303"/>
    <xsd:import namespace="30fd8fb3-0b55-40c5-8c15-3a3ad201fdd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741a84-6104-4cdc-8c70-eca0c2de13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Location" ma:index="12"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illedmærker" ma:readOnly="false" ma:fieldId="{5cf76f15-5ced-4ddc-b409-7134ff3c332f}" ma:taxonomyMulti="true" ma:sspId="ed20f0dd-e1f0-4e77-8298-b8f9fd38713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0fd8fb3-0b55-40c5-8c15-3a3ad201fdd3" elementFormDefault="qualified">
    <xsd:import namespace="http://schemas.microsoft.com/office/2006/documentManagement/types"/>
    <xsd:import namespace="http://schemas.microsoft.com/office/infopath/2007/PartnerControls"/>
    <xsd:element name="SharedWithUsers" ma:index="13"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Delt med detaljer" ma:internalName="SharedWithDetails" ma:readOnly="true">
      <xsd:simpleType>
        <xsd:restriction base="dms:Note">
          <xsd:maxLength value="255"/>
        </xsd:restriction>
      </xsd:simpleType>
    </xsd:element>
    <xsd:element name="TaxCatchAll" ma:index="22" nillable="true" ma:displayName="Taxonomy Catch All Column" ma:hidden="true" ma:list="{797c4700-08ce-440f-b646-854beea9609e}" ma:internalName="TaxCatchAll" ma:showField="CatchAllData" ma:web="30fd8fb3-0b55-40c5-8c15-3a3ad201fdd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E5AE3C1-BCD2-4836-848E-06697CC82F6B}">
  <ds:schemaRefs>
    <ds:schemaRef ds:uri="20741a84-6104-4cdc-8c70-eca0c2de1303"/>
    <ds:schemaRef ds:uri="30fd8fb3-0b55-40c5-8c15-3a3ad201fdd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999E653-1A02-4447-BBD8-7F019138FE2A}">
  <ds:schemaRefs>
    <ds:schemaRef ds:uri="http://schemas.microsoft.com/sharepoint/v3/contenttype/forms"/>
  </ds:schemaRefs>
</ds:datastoreItem>
</file>

<file path=customXml/itemProps3.xml><?xml version="1.0" encoding="utf-8"?>
<ds:datastoreItem xmlns:ds="http://schemas.openxmlformats.org/officeDocument/2006/customXml" ds:itemID="{36604A0B-4434-48F8-9705-E8C2BEDC9473}"/>
</file>

<file path=docProps/app.xml><?xml version="1.0" encoding="utf-8"?>
<Properties xmlns="http://schemas.openxmlformats.org/officeDocument/2006/extended-properties" xmlns:vt="http://schemas.openxmlformats.org/officeDocument/2006/docPropsVTypes">
  <Template>TD_powerpoint skabelon</Template>
  <Application>Microsoft Office PowerPoint</Application>
  <PresentationFormat>Widescreen</PresentationFormat>
  <Slides>19</Slides>
  <Notes>19</Notes>
  <HiddenSlides>1</HiddenSlide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1_Office-tema</vt:lpstr>
      <vt:lpstr>Office-tema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Mads Sejerøe Jørgensen</dc:creator>
  <cp:revision>1</cp:revision>
  <dcterms:created xsi:type="dcterms:W3CDTF">2022-04-11T12:28:03Z</dcterms:created>
  <dcterms:modified xsi:type="dcterms:W3CDTF">2022-10-25T12:28:51Z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0x010100473F81804712514682CCE7452CD89431</vt:lpwstr>
  </property>
  <property fmtid="{D5CDD505-2E9C-101B-9397-08002B2CF9AE}" pid="3" name="MediaServiceImageTags">
    <vt:lpwstr/>
  </property>
</Properties>
</file>