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5"/>
  </p:notesMasterIdLst>
  <p:sldIdLst>
    <p:sldId id="287" r:id="rId6"/>
    <p:sldId id="311" r:id="rId7"/>
    <p:sldId id="315" r:id="rId8"/>
    <p:sldId id="317" r:id="rId9"/>
    <p:sldId id="318" r:id="rId10"/>
    <p:sldId id="291" r:id="rId11"/>
    <p:sldId id="326" r:id="rId12"/>
    <p:sldId id="327" r:id="rId13"/>
    <p:sldId id="328" r:id="rId14"/>
    <p:sldId id="319" r:id="rId15"/>
    <p:sldId id="320" r:id="rId16"/>
    <p:sldId id="330" r:id="rId17"/>
    <p:sldId id="331" r:id="rId18"/>
    <p:sldId id="274" r:id="rId19"/>
    <p:sldId id="324" r:id="rId20"/>
    <p:sldId id="332" r:id="rId21"/>
    <p:sldId id="296" r:id="rId22"/>
    <p:sldId id="277" r:id="rId23"/>
    <p:sldId id="305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CF2D48"/>
    <a:srgbClr val="D52F48"/>
    <a:srgbClr val="DC2B4B"/>
    <a:srgbClr val="E7334B"/>
    <a:srgbClr val="C7C7C7"/>
    <a:srgbClr val="BF9963"/>
    <a:srgbClr val="16223F"/>
    <a:srgbClr val="DC3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57B6B6-6B90-40F5-A884-C13C25733717}" v="7" dt="2022-04-11T12:09:56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/>
    <p:restoredTop sz="94641"/>
  </p:normalViewPr>
  <p:slideViewPr>
    <p:cSldViewPr snapToGrid="0" snapToObjects="1">
      <p:cViewPr varScale="1">
        <p:scale>
          <a:sx n="79" d="100"/>
          <a:sy n="79" d="100"/>
        </p:scale>
        <p:origin x="768" y="-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s Sejerøe Jørgensen" userId="855c9085-062d-4804-b0b4-6ddc3805a0c4" providerId="ADAL" clId="{4F57B6B6-6B90-40F5-A884-C13C25733717}"/>
    <pc:docChg chg="undo redo custSel addSld delSld modSld sldOrd">
      <pc:chgData name="Mads Sejerøe Jørgensen" userId="855c9085-062d-4804-b0b4-6ddc3805a0c4" providerId="ADAL" clId="{4F57B6B6-6B90-40F5-A884-C13C25733717}" dt="2022-04-13T10:13:26.416" v="839" actId="732"/>
      <pc:docMkLst>
        <pc:docMk/>
      </pc:docMkLst>
      <pc:sldChg chg="del">
        <pc:chgData name="Mads Sejerøe Jørgensen" userId="855c9085-062d-4804-b0b4-6ddc3805a0c4" providerId="ADAL" clId="{4F57B6B6-6B90-40F5-A884-C13C25733717}" dt="2022-04-11T12:16:33.970" v="834" actId="47"/>
        <pc:sldMkLst>
          <pc:docMk/>
          <pc:sldMk cId="3510616251" sldId="265"/>
        </pc:sldMkLst>
      </pc:sldChg>
      <pc:sldChg chg="del">
        <pc:chgData name="Mads Sejerøe Jørgensen" userId="855c9085-062d-4804-b0b4-6ddc3805a0c4" providerId="ADAL" clId="{4F57B6B6-6B90-40F5-A884-C13C25733717}" dt="2022-04-11T12:15:53.294" v="824" actId="47"/>
        <pc:sldMkLst>
          <pc:docMk/>
          <pc:sldMk cId="3462895453" sldId="266"/>
        </pc:sldMkLst>
      </pc:sldChg>
      <pc:sldChg chg="del">
        <pc:chgData name="Mads Sejerøe Jørgensen" userId="855c9085-062d-4804-b0b4-6ddc3805a0c4" providerId="ADAL" clId="{4F57B6B6-6B90-40F5-A884-C13C25733717}" dt="2022-04-11T12:15:54.072" v="825" actId="47"/>
        <pc:sldMkLst>
          <pc:docMk/>
          <pc:sldMk cId="130811408" sldId="269"/>
        </pc:sldMkLst>
      </pc:sldChg>
      <pc:sldChg chg="del">
        <pc:chgData name="Mads Sejerøe Jørgensen" userId="855c9085-062d-4804-b0b4-6ddc3805a0c4" providerId="ADAL" clId="{4F57B6B6-6B90-40F5-A884-C13C25733717}" dt="2022-04-11T12:15:57.081" v="827" actId="47"/>
        <pc:sldMkLst>
          <pc:docMk/>
          <pc:sldMk cId="3171949706" sldId="271"/>
        </pc:sldMkLst>
      </pc:sldChg>
      <pc:sldChg chg="modSp mod ord">
        <pc:chgData name="Mads Sejerøe Jørgensen" userId="855c9085-062d-4804-b0b4-6ddc3805a0c4" providerId="ADAL" clId="{4F57B6B6-6B90-40F5-A884-C13C25733717}" dt="2022-04-11T12:07:22.164" v="633" actId="14100"/>
        <pc:sldMkLst>
          <pc:docMk/>
          <pc:sldMk cId="2826669472" sldId="274"/>
        </pc:sldMkLst>
        <pc:spChg chg="mod">
          <ac:chgData name="Mads Sejerøe Jørgensen" userId="855c9085-062d-4804-b0b4-6ddc3805a0c4" providerId="ADAL" clId="{4F57B6B6-6B90-40F5-A884-C13C25733717}" dt="2022-04-11T12:06:09.015" v="598"/>
          <ac:spMkLst>
            <pc:docMk/>
            <pc:sldMk cId="2826669472" sldId="274"/>
            <ac:spMk id="6" creationId="{5A108E51-E2A6-2545-9855-E05743C93237}"/>
          </ac:spMkLst>
        </pc:spChg>
        <pc:spChg chg="mod">
          <ac:chgData name="Mads Sejerøe Jørgensen" userId="855c9085-062d-4804-b0b4-6ddc3805a0c4" providerId="ADAL" clId="{4F57B6B6-6B90-40F5-A884-C13C25733717}" dt="2022-04-11T12:07:22.164" v="633" actId="14100"/>
          <ac:spMkLst>
            <pc:docMk/>
            <pc:sldMk cId="2826669472" sldId="274"/>
            <ac:spMk id="7" creationId="{79D57A1D-A79C-B643-A92E-95284BE46951}"/>
          </ac:spMkLst>
        </pc:spChg>
      </pc:sldChg>
      <pc:sldChg chg="del">
        <pc:chgData name="Mads Sejerøe Jørgensen" userId="855c9085-062d-4804-b0b4-6ddc3805a0c4" providerId="ADAL" clId="{4F57B6B6-6B90-40F5-A884-C13C25733717}" dt="2022-04-11T12:16:26.213" v="832" actId="47"/>
        <pc:sldMkLst>
          <pc:docMk/>
          <pc:sldMk cId="3109431773" sldId="275"/>
        </pc:sldMkLst>
      </pc:sldChg>
      <pc:sldChg chg="del">
        <pc:chgData name="Mads Sejerøe Jørgensen" userId="855c9085-062d-4804-b0b4-6ddc3805a0c4" providerId="ADAL" clId="{4F57B6B6-6B90-40F5-A884-C13C25733717}" dt="2022-04-11T12:16:27.132" v="833" actId="47"/>
        <pc:sldMkLst>
          <pc:docMk/>
          <pc:sldMk cId="2197633237" sldId="278"/>
        </pc:sldMkLst>
      </pc:sldChg>
      <pc:sldChg chg="del">
        <pc:chgData name="Mads Sejerøe Jørgensen" userId="855c9085-062d-4804-b0b4-6ddc3805a0c4" providerId="ADAL" clId="{4F57B6B6-6B90-40F5-A884-C13C25733717}" dt="2022-04-11T10:49:38.962" v="56" actId="47"/>
        <pc:sldMkLst>
          <pc:docMk/>
          <pc:sldMk cId="2304045953" sldId="283"/>
        </pc:sldMkLst>
      </pc:sldChg>
      <pc:sldChg chg="del">
        <pc:chgData name="Mads Sejerøe Jørgensen" userId="855c9085-062d-4804-b0b4-6ddc3805a0c4" providerId="ADAL" clId="{4F57B6B6-6B90-40F5-A884-C13C25733717}" dt="2022-04-11T12:15:51.589" v="823" actId="47"/>
        <pc:sldMkLst>
          <pc:docMk/>
          <pc:sldMk cId="2278819910" sldId="285"/>
        </pc:sldMkLst>
      </pc:sldChg>
      <pc:sldChg chg="delSp modSp mod">
        <pc:chgData name="Mads Sejerøe Jørgensen" userId="855c9085-062d-4804-b0b4-6ddc3805a0c4" providerId="ADAL" clId="{4F57B6B6-6B90-40F5-A884-C13C25733717}" dt="2022-04-13T10:12:08.843" v="838" actId="478"/>
        <pc:sldMkLst>
          <pc:docMk/>
          <pc:sldMk cId="39198801" sldId="287"/>
        </pc:sldMkLst>
        <pc:spChg chg="mod">
          <ac:chgData name="Mads Sejerøe Jørgensen" userId="855c9085-062d-4804-b0b4-6ddc3805a0c4" providerId="ADAL" clId="{4F57B6B6-6B90-40F5-A884-C13C25733717}" dt="2022-04-11T10:49:08.590" v="19" actId="1035"/>
          <ac:spMkLst>
            <pc:docMk/>
            <pc:sldMk cId="39198801" sldId="287"/>
            <ac:spMk id="6" creationId="{06DCB987-E75E-1947-BDA5-9652327161A6}"/>
          </ac:spMkLst>
        </pc:spChg>
        <pc:spChg chg="del mod">
          <ac:chgData name="Mads Sejerøe Jørgensen" userId="855c9085-062d-4804-b0b4-6ddc3805a0c4" providerId="ADAL" clId="{4F57B6B6-6B90-40F5-A884-C13C25733717}" dt="2022-04-13T10:12:08.843" v="838" actId="478"/>
          <ac:spMkLst>
            <pc:docMk/>
            <pc:sldMk cId="39198801" sldId="287"/>
            <ac:spMk id="11" creationId="{1FDBE32A-7E06-E64E-A66D-F6D662461EB6}"/>
          </ac:spMkLst>
        </pc:spChg>
      </pc:sldChg>
      <pc:sldChg chg="del">
        <pc:chgData name="Mads Sejerøe Jørgensen" userId="855c9085-062d-4804-b0b4-6ddc3805a0c4" providerId="ADAL" clId="{4F57B6B6-6B90-40F5-A884-C13C25733717}" dt="2022-04-11T10:49:31.039" v="55" actId="47"/>
        <pc:sldMkLst>
          <pc:docMk/>
          <pc:sldMk cId="2468377064" sldId="290"/>
        </pc:sldMkLst>
      </pc:sldChg>
      <pc:sldChg chg="modSp mod ord">
        <pc:chgData name="Mads Sejerøe Jørgensen" userId="855c9085-062d-4804-b0b4-6ddc3805a0c4" providerId="ADAL" clId="{4F57B6B6-6B90-40F5-A884-C13C25733717}" dt="2022-04-11T11:43:57.876" v="347" actId="5793"/>
        <pc:sldMkLst>
          <pc:docMk/>
          <pc:sldMk cId="1963344037" sldId="291"/>
        </pc:sldMkLst>
        <pc:spChg chg="mod">
          <ac:chgData name="Mads Sejerøe Jørgensen" userId="855c9085-062d-4804-b0b4-6ddc3805a0c4" providerId="ADAL" clId="{4F57B6B6-6B90-40F5-A884-C13C25733717}" dt="2022-04-11T11:40:54.764" v="339" actId="1038"/>
          <ac:spMkLst>
            <pc:docMk/>
            <pc:sldMk cId="1963344037" sldId="291"/>
            <ac:spMk id="6" creationId="{5A108E51-E2A6-2545-9855-E05743C93237}"/>
          </ac:spMkLst>
        </pc:spChg>
        <pc:spChg chg="mod">
          <ac:chgData name="Mads Sejerøe Jørgensen" userId="855c9085-062d-4804-b0b4-6ddc3805a0c4" providerId="ADAL" clId="{4F57B6B6-6B90-40F5-A884-C13C25733717}" dt="2022-04-11T11:43:57.876" v="347" actId="5793"/>
          <ac:spMkLst>
            <pc:docMk/>
            <pc:sldMk cId="1963344037" sldId="291"/>
            <ac:spMk id="7" creationId="{79D57A1D-A79C-B643-A92E-95284BE46951}"/>
          </ac:spMkLst>
        </pc:spChg>
      </pc:sldChg>
      <pc:sldChg chg="del">
        <pc:chgData name="Mads Sejerøe Jørgensen" userId="855c9085-062d-4804-b0b4-6ddc3805a0c4" providerId="ADAL" clId="{4F57B6B6-6B90-40F5-A884-C13C25733717}" dt="2022-04-11T12:15:48.967" v="820" actId="47"/>
        <pc:sldMkLst>
          <pc:docMk/>
          <pc:sldMk cId="915578269" sldId="292"/>
        </pc:sldMkLst>
      </pc:sldChg>
      <pc:sldChg chg="del">
        <pc:chgData name="Mads Sejerøe Jørgensen" userId="855c9085-062d-4804-b0b4-6ddc3805a0c4" providerId="ADAL" clId="{4F57B6B6-6B90-40F5-A884-C13C25733717}" dt="2022-04-11T12:15:50.714" v="822" actId="47"/>
        <pc:sldMkLst>
          <pc:docMk/>
          <pc:sldMk cId="779640936" sldId="293"/>
        </pc:sldMkLst>
      </pc:sldChg>
      <pc:sldChg chg="del">
        <pc:chgData name="Mads Sejerøe Jørgensen" userId="855c9085-062d-4804-b0b4-6ddc3805a0c4" providerId="ADAL" clId="{4F57B6B6-6B90-40F5-A884-C13C25733717}" dt="2022-04-11T12:15:59.426" v="829" actId="47"/>
        <pc:sldMkLst>
          <pc:docMk/>
          <pc:sldMk cId="472398173" sldId="294"/>
        </pc:sldMkLst>
      </pc:sldChg>
      <pc:sldChg chg="del">
        <pc:chgData name="Mads Sejerøe Jørgensen" userId="855c9085-062d-4804-b0b4-6ddc3805a0c4" providerId="ADAL" clId="{4F57B6B6-6B90-40F5-A884-C13C25733717}" dt="2022-04-11T12:16:01.180" v="830" actId="47"/>
        <pc:sldMkLst>
          <pc:docMk/>
          <pc:sldMk cId="2957745854" sldId="295"/>
        </pc:sldMkLst>
      </pc:sldChg>
      <pc:sldChg chg="del">
        <pc:chgData name="Mads Sejerøe Jørgensen" userId="855c9085-062d-4804-b0b4-6ddc3805a0c4" providerId="ADAL" clId="{4F57B6B6-6B90-40F5-A884-C13C25733717}" dt="2022-04-11T12:15:45.738" v="818" actId="47"/>
        <pc:sldMkLst>
          <pc:docMk/>
          <pc:sldMk cId="2525897265" sldId="297"/>
        </pc:sldMkLst>
      </pc:sldChg>
      <pc:sldChg chg="modSp mod">
        <pc:chgData name="Mads Sejerøe Jørgensen" userId="855c9085-062d-4804-b0b4-6ddc3805a0c4" providerId="ADAL" clId="{4F57B6B6-6B90-40F5-A884-C13C25733717}" dt="2022-04-13T10:13:26.416" v="839" actId="732"/>
        <pc:sldMkLst>
          <pc:docMk/>
          <pc:sldMk cId="3762640715" sldId="305"/>
        </pc:sldMkLst>
        <pc:picChg chg="mod modCrop">
          <ac:chgData name="Mads Sejerøe Jørgensen" userId="855c9085-062d-4804-b0b4-6ddc3805a0c4" providerId="ADAL" clId="{4F57B6B6-6B90-40F5-A884-C13C25733717}" dt="2022-04-13T10:13:26.416" v="839" actId="732"/>
          <ac:picMkLst>
            <pc:docMk/>
            <pc:sldMk cId="3762640715" sldId="305"/>
            <ac:picMk id="7" creationId="{FD593B78-D89C-8546-A1A5-D0F6E0A4BBB3}"/>
          </ac:picMkLst>
        </pc:picChg>
      </pc:sldChg>
      <pc:sldChg chg="del">
        <pc:chgData name="Mads Sejerøe Jørgensen" userId="855c9085-062d-4804-b0b4-6ddc3805a0c4" providerId="ADAL" clId="{4F57B6B6-6B90-40F5-A884-C13C25733717}" dt="2022-04-11T12:16:39.530" v="835" actId="47"/>
        <pc:sldMkLst>
          <pc:docMk/>
          <pc:sldMk cId="773724454" sldId="306"/>
        </pc:sldMkLst>
      </pc:sldChg>
      <pc:sldChg chg="del">
        <pc:chgData name="Mads Sejerøe Jørgensen" userId="855c9085-062d-4804-b0b4-6ddc3805a0c4" providerId="ADAL" clId="{4F57B6B6-6B90-40F5-A884-C13C25733717}" dt="2022-04-11T12:15:58.502" v="828" actId="47"/>
        <pc:sldMkLst>
          <pc:docMk/>
          <pc:sldMk cId="1515326877" sldId="308"/>
        </pc:sldMkLst>
      </pc:sldChg>
      <pc:sldChg chg="del">
        <pc:chgData name="Mads Sejerøe Jørgensen" userId="855c9085-062d-4804-b0b4-6ddc3805a0c4" providerId="ADAL" clId="{4F57B6B6-6B90-40F5-A884-C13C25733717}" dt="2022-04-11T10:49:30.465" v="54" actId="47"/>
        <pc:sldMkLst>
          <pc:docMk/>
          <pc:sldMk cId="3154031603" sldId="309"/>
        </pc:sldMkLst>
      </pc:sldChg>
      <pc:sldChg chg="del">
        <pc:chgData name="Mads Sejerøe Jørgensen" userId="855c9085-062d-4804-b0b4-6ddc3805a0c4" providerId="ADAL" clId="{4F57B6B6-6B90-40F5-A884-C13C25733717}" dt="2022-04-11T12:07:59.902" v="634" actId="47"/>
        <pc:sldMkLst>
          <pc:docMk/>
          <pc:sldMk cId="2200659426" sldId="310"/>
        </pc:sldMkLst>
      </pc:sldChg>
      <pc:sldChg chg="modSp mod ord">
        <pc:chgData name="Mads Sejerøe Jørgensen" userId="855c9085-062d-4804-b0b4-6ddc3805a0c4" providerId="ADAL" clId="{4F57B6B6-6B90-40F5-A884-C13C25733717}" dt="2022-04-11T12:17:05.246" v="837"/>
        <pc:sldMkLst>
          <pc:docMk/>
          <pc:sldMk cId="3028746441" sldId="311"/>
        </pc:sldMkLst>
        <pc:spChg chg="mod">
          <ac:chgData name="Mads Sejerøe Jørgensen" userId="855c9085-062d-4804-b0b4-6ddc3805a0c4" providerId="ADAL" clId="{4F57B6B6-6B90-40F5-A884-C13C25733717}" dt="2022-04-11T12:15:36.176" v="813" actId="20577"/>
          <ac:spMkLst>
            <pc:docMk/>
            <pc:sldMk cId="3028746441" sldId="311"/>
            <ac:spMk id="5" creationId="{6A747A51-C9A9-8549-92A3-95D7CE567608}"/>
          </ac:spMkLst>
        </pc:spChg>
      </pc:sldChg>
      <pc:sldChg chg="del">
        <pc:chgData name="Mads Sejerøe Jørgensen" userId="855c9085-062d-4804-b0b4-6ddc3805a0c4" providerId="ADAL" clId="{4F57B6B6-6B90-40F5-A884-C13C25733717}" dt="2022-04-11T12:15:40.751" v="814" actId="47"/>
        <pc:sldMkLst>
          <pc:docMk/>
          <pc:sldMk cId="2482647964" sldId="312"/>
        </pc:sldMkLst>
      </pc:sldChg>
      <pc:sldChg chg="del">
        <pc:chgData name="Mads Sejerøe Jørgensen" userId="855c9085-062d-4804-b0b4-6ddc3805a0c4" providerId="ADAL" clId="{4F57B6B6-6B90-40F5-A884-C13C25733717}" dt="2022-04-11T12:15:42.230" v="815" actId="47"/>
        <pc:sldMkLst>
          <pc:docMk/>
          <pc:sldMk cId="4193914514" sldId="313"/>
        </pc:sldMkLst>
      </pc:sldChg>
      <pc:sldChg chg="del">
        <pc:chgData name="Mads Sejerøe Jørgensen" userId="855c9085-062d-4804-b0b4-6ddc3805a0c4" providerId="ADAL" clId="{4F57B6B6-6B90-40F5-A884-C13C25733717}" dt="2022-04-11T12:15:43.639" v="816" actId="47"/>
        <pc:sldMkLst>
          <pc:docMk/>
          <pc:sldMk cId="149538077" sldId="314"/>
        </pc:sldMkLst>
      </pc:sldChg>
      <pc:sldChg chg="modSp mod ord">
        <pc:chgData name="Mads Sejerøe Jørgensen" userId="855c9085-062d-4804-b0b4-6ddc3805a0c4" providerId="ADAL" clId="{4F57B6B6-6B90-40F5-A884-C13C25733717}" dt="2022-04-11T12:01:50.088" v="578"/>
        <pc:sldMkLst>
          <pc:docMk/>
          <pc:sldMk cId="3545161786" sldId="315"/>
        </pc:sldMkLst>
        <pc:spChg chg="mod">
          <ac:chgData name="Mads Sejerøe Jørgensen" userId="855c9085-062d-4804-b0b4-6ddc3805a0c4" providerId="ADAL" clId="{4F57B6B6-6B90-40F5-A884-C13C25733717}" dt="2022-04-11T11:28:35.715" v="57"/>
          <ac:spMkLst>
            <pc:docMk/>
            <pc:sldMk cId="3545161786" sldId="315"/>
            <ac:spMk id="6" creationId="{5A108E51-E2A6-2545-9855-E05743C93237}"/>
          </ac:spMkLst>
        </pc:spChg>
        <pc:spChg chg="mod">
          <ac:chgData name="Mads Sejerøe Jørgensen" userId="855c9085-062d-4804-b0b4-6ddc3805a0c4" providerId="ADAL" clId="{4F57B6B6-6B90-40F5-A884-C13C25733717}" dt="2022-04-11T11:29:57.630" v="94" actId="20577"/>
          <ac:spMkLst>
            <pc:docMk/>
            <pc:sldMk cId="3545161786" sldId="315"/>
            <ac:spMk id="7" creationId="{79D57A1D-A79C-B643-A92E-95284BE46951}"/>
          </ac:spMkLst>
        </pc:spChg>
      </pc:sldChg>
      <pc:sldChg chg="del">
        <pc:chgData name="Mads Sejerøe Jørgensen" userId="855c9085-062d-4804-b0b4-6ddc3805a0c4" providerId="ADAL" clId="{4F57B6B6-6B90-40F5-A884-C13C25733717}" dt="2022-04-11T12:15:47.452" v="819" actId="47"/>
        <pc:sldMkLst>
          <pc:docMk/>
          <pc:sldMk cId="1860494545" sldId="316"/>
        </pc:sldMkLst>
      </pc:sldChg>
      <pc:sldChg chg="modSp mod ord">
        <pc:chgData name="Mads Sejerøe Jørgensen" userId="855c9085-062d-4804-b0b4-6ddc3805a0c4" providerId="ADAL" clId="{4F57B6B6-6B90-40F5-A884-C13C25733717}" dt="2022-04-11T11:32:54.412" v="146" actId="20577"/>
        <pc:sldMkLst>
          <pc:docMk/>
          <pc:sldMk cId="375277665" sldId="317"/>
        </pc:sldMkLst>
        <pc:spChg chg="mod">
          <ac:chgData name="Mads Sejerøe Jørgensen" userId="855c9085-062d-4804-b0b4-6ddc3805a0c4" providerId="ADAL" clId="{4F57B6B6-6B90-40F5-A884-C13C25733717}" dt="2022-04-11T11:30:50.970" v="97"/>
          <ac:spMkLst>
            <pc:docMk/>
            <pc:sldMk cId="375277665" sldId="317"/>
            <ac:spMk id="6" creationId="{5A108E51-E2A6-2545-9855-E05743C93237}"/>
          </ac:spMkLst>
        </pc:spChg>
        <pc:spChg chg="mod">
          <ac:chgData name="Mads Sejerøe Jørgensen" userId="855c9085-062d-4804-b0b4-6ddc3805a0c4" providerId="ADAL" clId="{4F57B6B6-6B90-40F5-A884-C13C25733717}" dt="2022-04-11T11:32:54.412" v="146" actId="20577"/>
          <ac:spMkLst>
            <pc:docMk/>
            <pc:sldMk cId="375277665" sldId="317"/>
            <ac:spMk id="7" creationId="{79D57A1D-A79C-B643-A92E-95284BE46951}"/>
          </ac:spMkLst>
        </pc:spChg>
      </pc:sldChg>
      <pc:sldChg chg="addSp modSp mod ord">
        <pc:chgData name="Mads Sejerøe Jørgensen" userId="855c9085-062d-4804-b0b4-6ddc3805a0c4" providerId="ADAL" clId="{4F57B6B6-6B90-40F5-A884-C13C25733717}" dt="2022-04-11T11:39:46.450" v="305" actId="20577"/>
        <pc:sldMkLst>
          <pc:docMk/>
          <pc:sldMk cId="2783751093" sldId="318"/>
        </pc:sldMkLst>
        <pc:spChg chg="add mod">
          <ac:chgData name="Mads Sejerøe Jørgensen" userId="855c9085-062d-4804-b0b4-6ddc3805a0c4" providerId="ADAL" clId="{4F57B6B6-6B90-40F5-A884-C13C25733717}" dt="2022-04-11T11:39:46.450" v="305" actId="20577"/>
          <ac:spMkLst>
            <pc:docMk/>
            <pc:sldMk cId="2783751093" sldId="318"/>
            <ac:spMk id="4" creationId="{BA8C225C-B334-41B4-8076-AD3D1F1EA091}"/>
          </ac:spMkLst>
        </pc:spChg>
        <pc:spChg chg="mod">
          <ac:chgData name="Mads Sejerøe Jørgensen" userId="855c9085-062d-4804-b0b4-6ddc3805a0c4" providerId="ADAL" clId="{4F57B6B6-6B90-40F5-A884-C13C25733717}" dt="2022-04-11T11:33:37.798" v="154" actId="5793"/>
          <ac:spMkLst>
            <pc:docMk/>
            <pc:sldMk cId="2783751093" sldId="318"/>
            <ac:spMk id="6" creationId="{5A108E51-E2A6-2545-9855-E05743C93237}"/>
          </ac:spMkLst>
        </pc:spChg>
        <pc:spChg chg="mod">
          <ac:chgData name="Mads Sejerøe Jørgensen" userId="855c9085-062d-4804-b0b4-6ddc3805a0c4" providerId="ADAL" clId="{4F57B6B6-6B90-40F5-A884-C13C25733717}" dt="2022-04-11T11:38:15.545" v="279" actId="404"/>
          <ac:spMkLst>
            <pc:docMk/>
            <pc:sldMk cId="2783751093" sldId="318"/>
            <ac:spMk id="7" creationId="{79D57A1D-A79C-B643-A92E-95284BE46951}"/>
          </ac:spMkLst>
        </pc:spChg>
      </pc:sldChg>
      <pc:sldChg chg="modSp mod ord">
        <pc:chgData name="Mads Sejerøe Jørgensen" userId="855c9085-062d-4804-b0b4-6ddc3805a0c4" providerId="ADAL" clId="{4F57B6B6-6B90-40F5-A884-C13C25733717}" dt="2022-04-11T11:55:32.675" v="499" actId="6549"/>
        <pc:sldMkLst>
          <pc:docMk/>
          <pc:sldMk cId="1861173974" sldId="319"/>
        </pc:sldMkLst>
        <pc:spChg chg="mod">
          <ac:chgData name="Mads Sejerøe Jørgensen" userId="855c9085-062d-4804-b0b4-6ddc3805a0c4" providerId="ADAL" clId="{4F57B6B6-6B90-40F5-A884-C13C25733717}" dt="2022-04-11T11:54:00.175" v="471" actId="20577"/>
          <ac:spMkLst>
            <pc:docMk/>
            <pc:sldMk cId="1861173974" sldId="319"/>
            <ac:spMk id="6" creationId="{5A108E51-E2A6-2545-9855-E05743C93237}"/>
          </ac:spMkLst>
        </pc:spChg>
        <pc:spChg chg="mod">
          <ac:chgData name="Mads Sejerøe Jørgensen" userId="855c9085-062d-4804-b0b4-6ddc3805a0c4" providerId="ADAL" clId="{4F57B6B6-6B90-40F5-A884-C13C25733717}" dt="2022-04-11T11:55:32.675" v="499" actId="6549"/>
          <ac:spMkLst>
            <pc:docMk/>
            <pc:sldMk cId="1861173974" sldId="319"/>
            <ac:spMk id="8" creationId="{77CEBB25-9911-4AA9-A9B1-559F5EA1F98D}"/>
          </ac:spMkLst>
        </pc:spChg>
      </pc:sldChg>
      <pc:sldChg chg="modSp mod ord">
        <pc:chgData name="Mads Sejerøe Jørgensen" userId="855c9085-062d-4804-b0b4-6ddc3805a0c4" providerId="ADAL" clId="{4F57B6B6-6B90-40F5-A884-C13C25733717}" dt="2022-04-11T11:59:08.446" v="563" actId="20577"/>
        <pc:sldMkLst>
          <pc:docMk/>
          <pc:sldMk cId="2204891933" sldId="320"/>
        </pc:sldMkLst>
        <pc:spChg chg="mod">
          <ac:chgData name="Mads Sejerøe Jørgensen" userId="855c9085-062d-4804-b0b4-6ddc3805a0c4" providerId="ADAL" clId="{4F57B6B6-6B90-40F5-A884-C13C25733717}" dt="2022-04-11T11:57:29.188" v="510" actId="20577"/>
          <ac:spMkLst>
            <pc:docMk/>
            <pc:sldMk cId="2204891933" sldId="320"/>
            <ac:spMk id="9" creationId="{4A776768-5E32-AE4A-B50D-6D6E98934730}"/>
          </ac:spMkLst>
        </pc:spChg>
        <pc:spChg chg="mod">
          <ac:chgData name="Mads Sejerøe Jørgensen" userId="855c9085-062d-4804-b0b4-6ddc3805a0c4" providerId="ADAL" clId="{4F57B6B6-6B90-40F5-A884-C13C25733717}" dt="2022-04-11T11:59:08.446" v="563" actId="20577"/>
          <ac:spMkLst>
            <pc:docMk/>
            <pc:sldMk cId="2204891933" sldId="320"/>
            <ac:spMk id="10" creationId="{7009CA39-58D2-F74C-95F1-02F4BD30D2CF}"/>
          </ac:spMkLst>
        </pc:spChg>
        <pc:picChg chg="mod">
          <ac:chgData name="Mads Sejerøe Jørgensen" userId="855c9085-062d-4804-b0b4-6ddc3805a0c4" providerId="ADAL" clId="{4F57B6B6-6B90-40F5-A884-C13C25733717}" dt="2022-04-11T11:57:06.688" v="506" actId="14100"/>
          <ac:picMkLst>
            <pc:docMk/>
            <pc:sldMk cId="2204891933" sldId="320"/>
            <ac:picMk id="13" creationId="{6D13C3F5-CB6F-CD43-8709-89E8C9123B32}"/>
          </ac:picMkLst>
        </pc:picChg>
      </pc:sldChg>
      <pc:sldChg chg="del">
        <pc:chgData name="Mads Sejerøe Jørgensen" userId="855c9085-062d-4804-b0b4-6ddc3805a0c4" providerId="ADAL" clId="{4F57B6B6-6B90-40F5-A884-C13C25733717}" dt="2022-04-11T12:15:44.726" v="817" actId="47"/>
        <pc:sldMkLst>
          <pc:docMk/>
          <pc:sldMk cId="2432819949" sldId="321"/>
        </pc:sldMkLst>
      </pc:sldChg>
      <pc:sldChg chg="del">
        <pc:chgData name="Mads Sejerøe Jørgensen" userId="855c9085-062d-4804-b0b4-6ddc3805a0c4" providerId="ADAL" clId="{4F57B6B6-6B90-40F5-A884-C13C25733717}" dt="2022-04-11T12:15:56.377" v="826" actId="47"/>
        <pc:sldMkLst>
          <pc:docMk/>
          <pc:sldMk cId="679142736" sldId="322"/>
        </pc:sldMkLst>
      </pc:sldChg>
      <pc:sldChg chg="del">
        <pc:chgData name="Mads Sejerøe Jørgensen" userId="855c9085-062d-4804-b0b4-6ddc3805a0c4" providerId="ADAL" clId="{4F57B6B6-6B90-40F5-A884-C13C25733717}" dt="2022-04-11T12:16:15.016" v="831" actId="47"/>
        <pc:sldMkLst>
          <pc:docMk/>
          <pc:sldMk cId="769513599" sldId="323"/>
        </pc:sldMkLst>
      </pc:sldChg>
      <pc:sldChg chg="addSp modSp mod ord">
        <pc:chgData name="Mads Sejerøe Jørgensen" userId="855c9085-062d-4804-b0b4-6ddc3805a0c4" providerId="ADAL" clId="{4F57B6B6-6B90-40F5-A884-C13C25733717}" dt="2022-04-11T12:10:50.654" v="697" actId="403"/>
        <pc:sldMkLst>
          <pc:docMk/>
          <pc:sldMk cId="1715352281" sldId="324"/>
        </pc:sldMkLst>
        <pc:spChg chg="add mod">
          <ac:chgData name="Mads Sejerøe Jørgensen" userId="855c9085-062d-4804-b0b4-6ddc3805a0c4" providerId="ADAL" clId="{4F57B6B6-6B90-40F5-A884-C13C25733717}" dt="2022-04-11T12:09:29.298" v="692" actId="20577"/>
          <ac:spMkLst>
            <pc:docMk/>
            <pc:sldMk cId="1715352281" sldId="324"/>
            <ac:spMk id="4" creationId="{728DC998-6EBC-442B-A9C4-1589832F5C47}"/>
          </ac:spMkLst>
        </pc:spChg>
        <pc:spChg chg="add mod">
          <ac:chgData name="Mads Sejerøe Jørgensen" userId="855c9085-062d-4804-b0b4-6ddc3805a0c4" providerId="ADAL" clId="{4F57B6B6-6B90-40F5-A884-C13C25733717}" dt="2022-04-11T12:10:50.654" v="697" actId="403"/>
          <ac:spMkLst>
            <pc:docMk/>
            <pc:sldMk cId="1715352281" sldId="324"/>
            <ac:spMk id="5" creationId="{1100F4B2-92C6-4A8C-A8FA-76129BB668E5}"/>
          </ac:spMkLst>
        </pc:spChg>
      </pc:sldChg>
      <pc:sldChg chg="del">
        <pc:chgData name="Mads Sejerøe Jørgensen" userId="855c9085-062d-4804-b0b4-6ddc3805a0c4" providerId="ADAL" clId="{4F57B6B6-6B90-40F5-A884-C13C25733717}" dt="2022-04-11T12:15:49.607" v="821" actId="47"/>
        <pc:sldMkLst>
          <pc:docMk/>
          <pc:sldMk cId="128471916" sldId="325"/>
        </pc:sldMkLst>
      </pc:sldChg>
      <pc:sldChg chg="addSp modSp mod">
        <pc:chgData name="Mads Sejerøe Jørgensen" userId="855c9085-062d-4804-b0b4-6ddc3805a0c4" providerId="ADAL" clId="{4F57B6B6-6B90-40F5-A884-C13C25733717}" dt="2022-04-11T12:14:22.293" v="783" actId="1035"/>
        <pc:sldMkLst>
          <pc:docMk/>
          <pc:sldMk cId="429572177" sldId="326"/>
        </pc:sldMkLst>
        <pc:spChg chg="add mod">
          <ac:chgData name="Mads Sejerøe Jørgensen" userId="855c9085-062d-4804-b0b4-6ddc3805a0c4" providerId="ADAL" clId="{4F57B6B6-6B90-40F5-A884-C13C25733717}" dt="2022-04-11T11:47:29.235" v="418" actId="1038"/>
          <ac:spMkLst>
            <pc:docMk/>
            <pc:sldMk cId="429572177" sldId="326"/>
            <ac:spMk id="4" creationId="{46FE7ADE-2BE0-4B4E-9CF5-8452342E4F32}"/>
          </ac:spMkLst>
        </pc:spChg>
        <pc:spChg chg="mod">
          <ac:chgData name="Mads Sejerøe Jørgensen" userId="855c9085-062d-4804-b0b4-6ddc3805a0c4" providerId="ADAL" clId="{4F57B6B6-6B90-40F5-A884-C13C25733717}" dt="2022-04-11T12:14:22.293" v="783" actId="1035"/>
          <ac:spMkLst>
            <pc:docMk/>
            <pc:sldMk cId="429572177" sldId="326"/>
            <ac:spMk id="7" creationId="{79D57A1D-A79C-B643-A92E-95284BE46951}"/>
          </ac:spMkLst>
        </pc:spChg>
      </pc:sldChg>
      <pc:sldChg chg="modSp add mod">
        <pc:chgData name="Mads Sejerøe Jørgensen" userId="855c9085-062d-4804-b0b4-6ddc3805a0c4" providerId="ADAL" clId="{4F57B6B6-6B90-40F5-A884-C13C25733717}" dt="2022-04-11T12:14:33.391" v="795" actId="1036"/>
        <pc:sldMkLst>
          <pc:docMk/>
          <pc:sldMk cId="1695476456" sldId="327"/>
        </pc:sldMkLst>
        <pc:spChg chg="mod">
          <ac:chgData name="Mads Sejerøe Jørgensen" userId="855c9085-062d-4804-b0b4-6ddc3805a0c4" providerId="ADAL" clId="{4F57B6B6-6B90-40F5-A884-C13C25733717}" dt="2022-04-11T12:14:33.391" v="795" actId="1036"/>
          <ac:spMkLst>
            <pc:docMk/>
            <pc:sldMk cId="1695476456" sldId="327"/>
            <ac:spMk id="7" creationId="{79D57A1D-A79C-B643-A92E-95284BE46951}"/>
          </ac:spMkLst>
        </pc:spChg>
      </pc:sldChg>
      <pc:sldChg chg="addSp delSp modSp add mod ord setBg">
        <pc:chgData name="Mads Sejerøe Jørgensen" userId="855c9085-062d-4804-b0b4-6ddc3805a0c4" providerId="ADAL" clId="{4F57B6B6-6B90-40F5-A884-C13C25733717}" dt="2022-04-11T11:52:22.661" v="467" actId="1076"/>
        <pc:sldMkLst>
          <pc:docMk/>
          <pc:sldMk cId="503494751" sldId="328"/>
        </pc:sldMkLst>
        <pc:spChg chg="mod">
          <ac:chgData name="Mads Sejerøe Jørgensen" userId="855c9085-062d-4804-b0b4-6ddc3805a0c4" providerId="ADAL" clId="{4F57B6B6-6B90-40F5-A884-C13C25733717}" dt="2022-04-11T11:52:16.024" v="466" actId="1076"/>
          <ac:spMkLst>
            <pc:docMk/>
            <pc:sldMk cId="503494751" sldId="328"/>
            <ac:spMk id="6" creationId="{5A108E51-E2A6-2545-9855-E05743C93237}"/>
          </ac:spMkLst>
        </pc:spChg>
        <pc:spChg chg="del">
          <ac:chgData name="Mads Sejerøe Jørgensen" userId="855c9085-062d-4804-b0b4-6ddc3805a0c4" providerId="ADAL" clId="{4F57B6B6-6B90-40F5-A884-C13C25733717}" dt="2022-04-11T11:50:27.394" v="429" actId="478"/>
          <ac:spMkLst>
            <pc:docMk/>
            <pc:sldMk cId="503494751" sldId="328"/>
            <ac:spMk id="7" creationId="{79D57A1D-A79C-B643-A92E-95284BE46951}"/>
          </ac:spMkLst>
        </pc:spChg>
        <pc:picChg chg="add mod">
          <ac:chgData name="Mads Sejerøe Jørgensen" userId="855c9085-062d-4804-b0b4-6ddc3805a0c4" providerId="ADAL" clId="{4F57B6B6-6B90-40F5-A884-C13C25733717}" dt="2022-04-11T11:52:22.661" v="467" actId="1076"/>
          <ac:picMkLst>
            <pc:docMk/>
            <pc:sldMk cId="503494751" sldId="328"/>
            <ac:picMk id="4" creationId="{FEDCB42A-0AC5-4C4A-888C-AC994873B094}"/>
          </ac:picMkLst>
        </pc:picChg>
      </pc:sldChg>
      <pc:sldChg chg="modSp add del mod">
        <pc:chgData name="Mads Sejerøe Jørgensen" userId="855c9085-062d-4804-b0b4-6ddc3805a0c4" providerId="ADAL" clId="{4F57B6B6-6B90-40F5-A884-C13C25733717}" dt="2022-04-11T12:14:56.621" v="796" actId="47"/>
        <pc:sldMkLst>
          <pc:docMk/>
          <pc:sldMk cId="2263660321" sldId="329"/>
        </pc:sldMkLst>
        <pc:spChg chg="mod">
          <ac:chgData name="Mads Sejerøe Jørgensen" userId="855c9085-062d-4804-b0b4-6ddc3805a0c4" providerId="ADAL" clId="{4F57B6B6-6B90-40F5-A884-C13C25733717}" dt="2022-04-11T12:05:39.830" v="595"/>
          <ac:spMkLst>
            <pc:docMk/>
            <pc:sldMk cId="2263660321" sldId="329"/>
            <ac:spMk id="9" creationId="{4A776768-5E32-AE4A-B50D-6D6E98934730}"/>
          </ac:spMkLst>
        </pc:spChg>
      </pc:sldChg>
      <pc:sldChg chg="addSp delSp modSp add mod ord">
        <pc:chgData name="Mads Sejerøe Jørgensen" userId="855c9085-062d-4804-b0b4-6ddc3805a0c4" providerId="ADAL" clId="{4F57B6B6-6B90-40F5-A884-C13C25733717}" dt="2022-04-11T12:01:09.909" v="576" actId="1076"/>
        <pc:sldMkLst>
          <pc:docMk/>
          <pc:sldMk cId="1306191346" sldId="330"/>
        </pc:sldMkLst>
        <pc:spChg chg="mod">
          <ac:chgData name="Mads Sejerøe Jørgensen" userId="855c9085-062d-4804-b0b4-6ddc3805a0c4" providerId="ADAL" clId="{4F57B6B6-6B90-40F5-A884-C13C25733717}" dt="2022-04-11T12:00:27.880" v="571"/>
          <ac:spMkLst>
            <pc:docMk/>
            <pc:sldMk cId="1306191346" sldId="330"/>
            <ac:spMk id="6" creationId="{5A108E51-E2A6-2545-9855-E05743C93237}"/>
          </ac:spMkLst>
        </pc:spChg>
        <pc:picChg chg="del">
          <ac:chgData name="Mads Sejerøe Jørgensen" userId="855c9085-062d-4804-b0b4-6ddc3805a0c4" providerId="ADAL" clId="{4F57B6B6-6B90-40F5-A884-C13C25733717}" dt="2022-04-11T12:00:45.248" v="573" actId="478"/>
          <ac:picMkLst>
            <pc:docMk/>
            <pc:sldMk cId="1306191346" sldId="330"/>
            <ac:picMk id="4" creationId="{FEDCB42A-0AC5-4C4A-888C-AC994873B094}"/>
          </ac:picMkLst>
        </pc:picChg>
        <pc:picChg chg="add mod">
          <ac:chgData name="Mads Sejerøe Jørgensen" userId="855c9085-062d-4804-b0b4-6ddc3805a0c4" providerId="ADAL" clId="{4F57B6B6-6B90-40F5-A884-C13C25733717}" dt="2022-04-11T12:01:09.909" v="576" actId="1076"/>
          <ac:picMkLst>
            <pc:docMk/>
            <pc:sldMk cId="1306191346" sldId="330"/>
            <ac:picMk id="5" creationId="{F7153F35-F0B9-4C9F-AE16-10833E94DA8A}"/>
          </ac:picMkLst>
        </pc:picChg>
      </pc:sldChg>
      <pc:sldChg chg="add del">
        <pc:chgData name="Mads Sejerøe Jørgensen" userId="855c9085-062d-4804-b0b4-6ddc3805a0c4" providerId="ADAL" clId="{4F57B6B6-6B90-40F5-A884-C13C25733717}" dt="2022-04-11T11:59:41.578" v="565" actId="47"/>
        <pc:sldMkLst>
          <pc:docMk/>
          <pc:sldMk cId="1492093730" sldId="330"/>
        </pc:sldMkLst>
      </pc:sldChg>
      <pc:sldChg chg="modSp add mod ord">
        <pc:chgData name="Mads Sejerøe Jørgensen" userId="855c9085-062d-4804-b0b4-6ddc3805a0c4" providerId="ADAL" clId="{4F57B6B6-6B90-40F5-A884-C13C25733717}" dt="2022-04-11T12:03:59.757" v="593" actId="20577"/>
        <pc:sldMkLst>
          <pc:docMk/>
          <pc:sldMk cId="1426113788" sldId="331"/>
        </pc:sldMkLst>
        <pc:spChg chg="mod">
          <ac:chgData name="Mads Sejerøe Jørgensen" userId="855c9085-062d-4804-b0b4-6ddc3805a0c4" providerId="ADAL" clId="{4F57B6B6-6B90-40F5-A884-C13C25733717}" dt="2022-04-11T12:02:31.209" v="582"/>
          <ac:spMkLst>
            <pc:docMk/>
            <pc:sldMk cId="1426113788" sldId="331"/>
            <ac:spMk id="6" creationId="{5A108E51-E2A6-2545-9855-E05743C93237}"/>
          </ac:spMkLst>
        </pc:spChg>
        <pc:spChg chg="mod">
          <ac:chgData name="Mads Sejerøe Jørgensen" userId="855c9085-062d-4804-b0b4-6ddc3805a0c4" providerId="ADAL" clId="{4F57B6B6-6B90-40F5-A884-C13C25733717}" dt="2022-04-11T12:03:59.757" v="593" actId="20577"/>
          <ac:spMkLst>
            <pc:docMk/>
            <pc:sldMk cId="1426113788" sldId="331"/>
            <ac:spMk id="7" creationId="{79D57A1D-A79C-B643-A92E-95284BE46951}"/>
          </ac:spMkLst>
        </pc:spChg>
      </pc:sldChg>
      <pc:sldChg chg="modSp add mod ord">
        <pc:chgData name="Mads Sejerøe Jørgensen" userId="855c9085-062d-4804-b0b4-6ddc3805a0c4" providerId="ADAL" clId="{4F57B6B6-6B90-40F5-A884-C13C25733717}" dt="2022-04-11T12:13:53.172" v="744" actId="20577"/>
        <pc:sldMkLst>
          <pc:docMk/>
          <pc:sldMk cId="2913769570" sldId="332"/>
        </pc:sldMkLst>
        <pc:spChg chg="mod">
          <ac:chgData name="Mads Sejerøe Jørgensen" userId="855c9085-062d-4804-b0b4-6ddc3805a0c4" providerId="ADAL" clId="{4F57B6B6-6B90-40F5-A884-C13C25733717}" dt="2022-04-11T12:12:38.467" v="712" actId="14100"/>
          <ac:spMkLst>
            <pc:docMk/>
            <pc:sldMk cId="2913769570" sldId="332"/>
            <ac:spMk id="6" creationId="{5A108E51-E2A6-2545-9855-E05743C93237}"/>
          </ac:spMkLst>
        </pc:spChg>
        <pc:spChg chg="mod">
          <ac:chgData name="Mads Sejerøe Jørgensen" userId="855c9085-062d-4804-b0b4-6ddc3805a0c4" providerId="ADAL" clId="{4F57B6B6-6B90-40F5-A884-C13C25733717}" dt="2022-04-11T12:13:53.172" v="744" actId="20577"/>
          <ac:spMkLst>
            <pc:docMk/>
            <pc:sldMk cId="2913769570" sldId="332"/>
            <ac:spMk id="7" creationId="{79D57A1D-A79C-B643-A92E-95284BE469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C87AA-9EAE-4B41-84CF-FB6A1AD1A13A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05103-2E64-444E-BFDA-EA4AED8CD7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6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Forside med billede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21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987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405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Agenda oversigt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993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Agenda oversigt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45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1958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Forside med tekst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925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Agenda oversigt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77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Indholdsside tal/statistik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34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Breaker</a:t>
            </a:r>
            <a:r>
              <a:rPr lang="da-DK" dirty="0"/>
              <a:t> </a:t>
            </a:r>
            <a:r>
              <a:rPr lang="da-DK" dirty="0" err="1"/>
              <a:t>typo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2092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The end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87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Kapitel </a:t>
            </a:r>
            <a:r>
              <a:rPr lang="da-DK" dirty="0" err="1"/>
              <a:t>breaker</a:t>
            </a:r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2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Agenda oversigt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8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958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tekst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00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51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513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040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Agenda oversigt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3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3E6A-ACAB-144A-8DA3-E46638265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E1B0E-C1EC-BE41-A1AF-E6A87D34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FA4B-E37B-6A4F-8A15-348AADFA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A5ED5-830E-004B-9361-E94E4E08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9986-9702-5449-810E-4FFF61FF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674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0583-1925-9C4C-B599-B06EECFF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9C706-7B6C-4048-8785-F0DB4FA53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6141F-7D0B-F64D-A9E2-1BF02DCD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C7C68-FD56-E14B-B20F-76020E52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7A9C-23D5-BA4A-B436-6FAE3924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717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0335E-9424-A64E-B97D-51482303B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AECF0-E840-DA48-9513-BEB726FFD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31CD8-8E03-044A-9EDD-35B0D96A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D2F0-7073-A749-B225-50A9D442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C37B-87A4-CE42-AC0E-94579306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0313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3E6A-ACAB-144A-8DA3-E46638265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E1B0E-C1EC-BE41-A1AF-E6A87D34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FA4B-E37B-6A4F-8A15-348AADFA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A5ED5-830E-004B-9361-E94E4E08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9986-9702-5449-810E-4FFF61FF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961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0A69-41B1-084A-A047-119CB0D9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CF1B-B404-694A-907E-2C7A3B23E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FA28-26D5-0C41-9546-196AD8AB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6AC3-5B9C-0444-A53A-E446362F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A4DA5-060B-7445-AF7B-1B1F116D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3454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634F-4A4A-BE4C-85C6-692C4D0E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2EE1-C8C3-9243-ACBC-3ECD6965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21DCF-46BB-A345-A0E9-4DB9C0B8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EB18-4EEB-0548-BEFC-D4B1FF67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9F80-6A1A-684C-8F1F-9B03FCB2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8382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7B16-2B7B-CC43-A6DD-6F4D9985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1A4C5-FB3E-B14E-81C9-7EFD69626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63E03-7D3F-C641-9A0C-5E9F5D02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3513-1C91-4942-BB7B-DA7460BC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279B-3137-E648-B42F-D25BB64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F63D-2421-8442-B20B-7FD7EBD5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5108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343C-EA6C-0D4E-AF4C-F7677785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BE044-B084-C24B-BC49-9704F9893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736F-6CF4-474C-9D8C-2E950FB0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5A584-5D97-7F4C-8412-6EEA05479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6B358-BA4F-0348-8C38-7E56DEF81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A0842-CDBA-9440-B1E5-BB2530E9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94AE3-3D41-984A-B882-7BC5551A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F07AD-1574-0846-BB75-B40AFF48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581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D568-3D8C-CE4E-8AE8-49DBC0A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2013A-2090-E54F-AF71-0AD5680B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38D33-0968-A54C-BE07-FD67E91B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531D9-876C-CC45-A1D4-7A07EBEC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926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4AEBE-61B2-7341-88F5-BC368883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A8AFD-BF21-3A42-AC67-27A90C3D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60187-60B3-BA46-BD99-6F9051AF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5964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5C72-4CBA-9F40-A865-AA0532F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A2717-4025-2240-986C-4C04132B6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D7EB7-DEB3-384A-8E60-25207E67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8177-6CDE-A548-9EE2-1AA0C42E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4C9BA-DF15-9B43-AC7F-969FEA7D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D477F-F8D2-5241-B3C7-2854C954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5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0A69-41B1-084A-A047-119CB0D9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CF1B-B404-694A-907E-2C7A3B23E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FA28-26D5-0C41-9546-196AD8AB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6AC3-5B9C-0444-A53A-E446362F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A4DA5-060B-7445-AF7B-1B1F116D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204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8A19-6E3D-044A-BA6A-AD46FFF5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6BFCB-8E05-F94E-887B-B58BA91A3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C99C6-AC6D-5F41-8E13-4604BC29A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F3046-D815-C74E-BC2B-DFDA6BF9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A33BE-366E-CA4C-9917-89D0280C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7D7EE-5D68-0047-9D22-D8E2A1B8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4653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0583-1925-9C4C-B599-B06EECFF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9C706-7B6C-4048-8785-F0DB4FA53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6141F-7D0B-F64D-A9E2-1BF02DCD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C7C68-FD56-E14B-B20F-76020E52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7A9C-23D5-BA4A-B436-6FAE3924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8270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0335E-9424-A64E-B97D-51482303B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AECF0-E840-DA48-9513-BEB726FFD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31CD8-8E03-044A-9EDD-35B0D96A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D2F0-7073-A749-B225-50A9D442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C37B-87A4-CE42-AC0E-94579306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352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634F-4A4A-BE4C-85C6-692C4D0E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2EE1-C8C3-9243-ACBC-3ECD6965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21DCF-46BB-A345-A0E9-4DB9C0B8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EB18-4EEB-0548-BEFC-D4B1FF67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9F80-6A1A-684C-8F1F-9B03FCB2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32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7B16-2B7B-CC43-A6DD-6F4D9985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1A4C5-FB3E-B14E-81C9-7EFD69626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63E03-7D3F-C641-9A0C-5E9F5D02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3513-1C91-4942-BB7B-DA7460BC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279B-3137-E648-B42F-D25BB64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F63D-2421-8442-B20B-7FD7EBD5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534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343C-EA6C-0D4E-AF4C-F7677785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BE044-B084-C24B-BC49-9704F9893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736F-6CF4-474C-9D8C-2E950FB0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5A584-5D97-7F4C-8412-6EEA05479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6B358-BA4F-0348-8C38-7E56DEF81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A0842-CDBA-9440-B1E5-BB2530E9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94AE3-3D41-984A-B882-7BC5551A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F07AD-1574-0846-BB75-B40AFF48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250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D568-3D8C-CE4E-8AE8-49DBC0A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2013A-2090-E54F-AF71-0AD5680B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38D33-0968-A54C-BE07-FD67E91B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531D9-876C-CC45-A1D4-7A07EBEC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227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4AEBE-61B2-7341-88F5-BC368883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A8AFD-BF21-3A42-AC67-27A90C3D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60187-60B3-BA46-BD99-6F9051AF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27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5C72-4CBA-9F40-A865-AA0532F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A2717-4025-2240-986C-4C04132B6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D7EB7-DEB3-384A-8E60-25207E67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8177-6CDE-A548-9EE2-1AA0C42E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4C9BA-DF15-9B43-AC7F-969FEA7D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D477F-F8D2-5241-B3C7-2854C954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258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8A19-6E3D-044A-BA6A-AD46FFF5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6BFCB-8E05-F94E-887B-B58BA91A3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C99C6-AC6D-5F41-8E13-4604BC29A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F3046-D815-C74E-BC2B-DFDA6BF9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A33BE-366E-CA4C-9917-89D0280C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7D7EE-5D68-0047-9D22-D8E2A1B8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663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78359-D0B2-954C-BFED-C292A262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5EA43-D3E8-1642-9C2A-C6777636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A887-3BCD-6141-B7D3-84F34742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7BA7-A2FB-5045-9DCF-DAFEFE7B6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81B2-C816-4D4A-8E15-2BBD038F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859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78359-D0B2-954C-BFED-C292A262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5EA43-D3E8-1642-9C2A-C6777636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A887-3BCD-6141-B7D3-84F34742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7BA7-A2FB-5045-9DCF-DAFEFE7B6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81B2-C816-4D4A-8E15-2BBD038F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173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222247B-23E4-40BD-A9B7-97F20D2B1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60" y="815729"/>
            <a:ext cx="9094839" cy="6061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CB987-E75E-1947-BDA5-9652327161A6}"/>
              </a:ext>
            </a:extLst>
          </p:cNvPr>
          <p:cNvSpPr txBox="1"/>
          <p:nvPr/>
        </p:nvSpPr>
        <p:spPr>
          <a:xfrm>
            <a:off x="1697187" y="3322430"/>
            <a:ext cx="9094839" cy="224676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27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Lærerkursus eliteidrætselever</a:t>
            </a:r>
          </a:p>
        </p:txBody>
      </p:sp>
    </p:spTree>
    <p:extLst>
      <p:ext uri="{BB962C8B-B14F-4D97-AF65-F5344CB8AC3E}">
        <p14:creationId xmlns:p14="http://schemas.microsoft.com/office/powerpoint/2010/main" val="3919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5606245" y="994126"/>
            <a:ext cx="6139985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Gode råd fra eleverne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8B3A61-9FC6-614D-9E37-5230DC136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5" r="25655"/>
          <a:stretch/>
        </p:blipFill>
        <p:spPr>
          <a:xfrm>
            <a:off x="457200" y="448364"/>
            <a:ext cx="4328160" cy="592619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7CEBB25-9911-4AA9-A9B1-559F5EA1F98D}"/>
              </a:ext>
            </a:extLst>
          </p:cNvPr>
          <p:cNvSpPr txBox="1"/>
          <p:nvPr/>
        </p:nvSpPr>
        <p:spPr>
          <a:xfrm>
            <a:off x="5672867" y="2311679"/>
            <a:ext cx="5267660" cy="3165803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Online/elektroniske Undervisningsmateriale og noter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Læselektier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Skriftligt arbejde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Fravær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Fleksibilitet og forståelse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Virtuelle redskaber i dagligdag og ved fravær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Faglig vurdering -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screencast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virtuelle moduler, oplæg (reel vurdering vigtig)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Ekstraundervisning</a:t>
            </a:r>
          </a:p>
        </p:txBody>
      </p:sp>
    </p:spTree>
    <p:extLst>
      <p:ext uri="{BB962C8B-B14F-4D97-AF65-F5344CB8AC3E}">
        <p14:creationId xmlns:p14="http://schemas.microsoft.com/office/powerpoint/2010/main" val="1861173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1155258" y="994126"/>
            <a:ext cx="5749671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Besøg af Team Danmark-elev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1155259" y="2577201"/>
            <a:ext cx="4775200" cy="3165803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Lidt om min hverdag og mit ugeskema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Hvordan jeg selv planlægger og samarbejder for at få god balance?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 kan udfordre mig?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Hvordan kan lærere, teamledere/klasselærer understøtte mig/eliteidrætselever i den daglige undervisning?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Xx</a:t>
            </a: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xx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5986"/>
          <a:stretch/>
        </p:blipFill>
        <p:spPr>
          <a:xfrm>
            <a:off x="6513922" y="456812"/>
            <a:ext cx="5239744" cy="59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91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724747" y="606203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Ugeskema for landsholdssvømmer</a:t>
            </a:r>
          </a:p>
        </p:txBody>
      </p:sp>
      <p:pic>
        <p:nvPicPr>
          <p:cNvPr id="5" name="Google Shape;104;p19">
            <a:extLst>
              <a:ext uri="{FF2B5EF4-FFF2-40B4-BE49-F238E27FC236}">
                <a16:creationId xmlns:a16="http://schemas.microsoft.com/office/drawing/2014/main" id="{F7153F35-F0B9-4C9F-AE16-10833E94DA8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501" y="2024345"/>
            <a:ext cx="9916998" cy="4227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19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Team Danmark ekstraundervisning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355636"/>
            <a:ext cx="10742506" cy="385830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Ved forbundsrelateret TD-fravær har eleverne mulighed for at få ekstra undervisning. For hver dag de er væk, har de mulighed for en times ekstra undervisning.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Lærerne betales af Team Danmark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meget gerne initiativ til ekstra undervisning, hvis en elev har været meget væk. Men som udgangspunkt er det elevens ansvar at tage initiativ.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gerne ekstra undervisningen til at bedømme eleverne fagligt. Men ellers er det op til eleven at sætte rammerne for ekstra undervisningen. Lav aftaler om fokus i undervisningen før TD-ekstra undervisningen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evt. andre atleter med til ekstra undervisning. Men det er eleven, som har ‘optjent’ timen, som sætter rammerne/bestemmer, hvad der skal ske.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Ekstra undervisning kan også fungere som virtuel undervisning/vejledning.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113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1BBEB5-4485-F04C-A623-AECF87E09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"/>
            <a:ext cx="121802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Elever med meget TD-fravær – gode råd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2" y="2614909"/>
            <a:ext cx="5388360" cy="3165803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Supplerende undervisning, evt. online mens de er væk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Brug virtuelle redskaber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Sende noter, arbejdsspørgsmål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Lektiecafé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Karaktergivning - vær i god tid.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Aktiver dem når de er her – oplæg, opfordre dem til at være synlige i UV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Opgaver til bedømmelse, andre typer opgaver, </a:t>
            </a:r>
            <a:r>
              <a:rPr lang="da-DK" sz="1500" dirty="0" err="1">
                <a:latin typeface="Arial" panose="020B0604020202020204" pitchFamily="34" charset="0"/>
                <a:cs typeface="Arial" panose="020B0604020202020204" pitchFamily="34" charset="0"/>
              </a:rPr>
              <a:t>screencasts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, videos, podcast osv.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913CD-896D-1944-AAF2-C73F6EDC6C95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ACAD2-4FB3-7D48-A553-BDDD0D7D2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5"/>
          <a:stretch/>
        </p:blipFill>
        <p:spPr>
          <a:xfrm>
            <a:off x="7387771" y="2737547"/>
            <a:ext cx="4350415" cy="366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6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il&#10;&#10;Automatisk genereret beskrivelse">
            <a:extLst>
              <a:ext uri="{FF2B5EF4-FFF2-40B4-BE49-F238E27FC236}">
                <a16:creationId xmlns:a16="http://schemas.microsoft.com/office/drawing/2014/main" id="{3F2C8C55-BDBF-4055-8B7D-E1FAFC7D0D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25" y="-350196"/>
            <a:ext cx="6597298" cy="8640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728DC998-6EBC-442B-A9C4-1589832F5C47}"/>
              </a:ext>
            </a:extLst>
          </p:cNvPr>
          <p:cNvSpPr txBox="1"/>
          <p:nvPr/>
        </p:nvSpPr>
        <p:spPr>
          <a:xfrm>
            <a:off x="881879" y="1804831"/>
            <a:ext cx="5749671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Lifeskills</a:t>
            </a: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– hvad arbejder vi med?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100F4B2-92C6-4A8C-A8FA-76129BB668E5}"/>
              </a:ext>
            </a:extLst>
          </p:cNvPr>
          <p:cNvSpPr txBox="1"/>
          <p:nvPr/>
        </p:nvSpPr>
        <p:spPr>
          <a:xfrm>
            <a:off x="895646" y="3128270"/>
            <a:ext cx="5388360" cy="1524007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Planlægning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endParaRPr lang="da-D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da-D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52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87854" y="994126"/>
            <a:ext cx="10742506" cy="193899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Inspiration til pædagogiske redskaber/variation i undervisningen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940099"/>
            <a:ext cx="10742506" cy="2819554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Elitesportselever er gennemsnitlig struktureret og arbejder godt med mål.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Overvej i undervisning at synliggøre: Målsætninger, formål, krav og aftaler.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er ofte selvstændige ved arbejd selv-aktiviteter.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er vant til umiddelbar feedback, god til at modtage og efterspørger ofte feedback.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kan være resultatorienteret – skal måske støttes i også at se procesmål.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gerne redskaber fra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f.eks. Motivation og mål, Mindsetbaseret undervisning mm.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Husk at minde dem om at bruge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buddy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tage noter til hinanden mm.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Lidt fysisk adspredelse en gang imellem i undervisningen, kan være godt.</a:t>
            </a:r>
          </a:p>
        </p:txBody>
      </p:sp>
    </p:spTree>
    <p:extLst>
      <p:ext uri="{BB962C8B-B14F-4D97-AF65-F5344CB8AC3E}">
        <p14:creationId xmlns:p14="http://schemas.microsoft.com/office/powerpoint/2010/main" val="2913769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3AD53CE-7DD6-5F4D-ADC2-9441D89682B0}"/>
              </a:ext>
            </a:extLst>
          </p:cNvPr>
          <p:cNvSpPr txBox="1"/>
          <p:nvPr/>
        </p:nvSpPr>
        <p:spPr>
          <a:xfrm>
            <a:off x="5036896" y="3751137"/>
            <a:ext cx="3330591" cy="246221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Uddannelsespartnere </a:t>
            </a:r>
            <a:endParaRPr kumimoji="0" lang="da-DK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DEA048-FB79-5144-AB45-CA48FB460120}"/>
              </a:ext>
            </a:extLst>
          </p:cNvPr>
          <p:cNvSpPr txBox="1"/>
          <p:nvPr/>
        </p:nvSpPr>
        <p:spPr>
          <a:xfrm>
            <a:off x="8327977" y="931233"/>
            <a:ext cx="3330591" cy="246221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Elitekommuner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A7619-754C-4E42-9BFA-F090B8CFE4F0}"/>
              </a:ext>
            </a:extLst>
          </p:cNvPr>
          <p:cNvSpPr txBox="1"/>
          <p:nvPr/>
        </p:nvSpPr>
        <p:spPr>
          <a:xfrm>
            <a:off x="632899" y="3994654"/>
            <a:ext cx="10349698" cy="163121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</a:t>
            </a:r>
            <a:endParaRPr kumimoji="0" lang="da-DK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22EAA9-4952-884C-B940-821199E6C957}"/>
              </a:ext>
            </a:extLst>
          </p:cNvPr>
          <p:cNvSpPr txBox="1"/>
          <p:nvPr/>
        </p:nvSpPr>
        <p:spPr>
          <a:xfrm>
            <a:off x="3879238" y="1076515"/>
            <a:ext cx="10349698" cy="163121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  <a:endParaRPr kumimoji="0" lang="da-DK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8FF398-9291-4242-81DF-B3ED62070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7" t="23468" r="837" b="33484"/>
          <a:stretch/>
        </p:blipFill>
        <p:spPr>
          <a:xfrm>
            <a:off x="7709783" y="3698451"/>
            <a:ext cx="4018879" cy="2704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27892B-9EA8-4D49-AC97-CE31F53C8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38" y="2838707"/>
            <a:ext cx="3985252" cy="2656186"/>
          </a:xfrm>
          <a:prstGeom prst="rect">
            <a:avLst/>
          </a:prstGeom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79E8E3F0-2F83-4019-8E6F-0EE96CB4FB26}"/>
              </a:ext>
            </a:extLst>
          </p:cNvPr>
          <p:cNvSpPr txBox="1"/>
          <p:nvPr/>
        </p:nvSpPr>
        <p:spPr>
          <a:xfrm>
            <a:off x="704382" y="827792"/>
            <a:ext cx="6393103" cy="80021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UDDANNELSESPARTNERE OG ELITEKOMMUNER</a:t>
            </a:r>
          </a:p>
        </p:txBody>
      </p:sp>
    </p:spTree>
    <p:extLst>
      <p:ext uri="{BB962C8B-B14F-4D97-AF65-F5344CB8AC3E}">
        <p14:creationId xmlns:p14="http://schemas.microsoft.com/office/powerpoint/2010/main" val="161494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4A2A35-0B29-9D42-AAC3-08EA3FF4D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F985A2-7A71-8042-87B1-024EDD03A5FC}"/>
              </a:ext>
            </a:extLst>
          </p:cNvPr>
          <p:cNvSpPr txBox="1"/>
          <p:nvPr/>
        </p:nvSpPr>
        <p:spPr>
          <a:xfrm>
            <a:off x="921151" y="2334607"/>
            <a:ext cx="10349698" cy="255454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/>
            <a:r>
              <a:rPr lang="da-DK" sz="8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VI STÅR BAG </a:t>
            </a:r>
            <a:r>
              <a:rPr lang="da-DK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DANSKE ATLETER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D5D010-E5D9-B744-A7DC-D3312FCA2ADB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7012E1-AAB9-8E44-AC3E-01D3A1C2D72D}"/>
              </a:ext>
            </a:extLst>
          </p:cNvPr>
          <p:cNvSpPr/>
          <p:nvPr/>
        </p:nvSpPr>
        <p:spPr>
          <a:xfrm>
            <a:off x="272384" y="312058"/>
            <a:ext cx="11614816" cy="619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6A6A13-392C-384B-8466-6FD11F73D296}"/>
              </a:ext>
            </a:extLst>
          </p:cNvPr>
          <p:cNvSpPr/>
          <p:nvPr/>
        </p:nvSpPr>
        <p:spPr>
          <a:xfrm>
            <a:off x="461070" y="442686"/>
            <a:ext cx="11284374" cy="5958114"/>
          </a:xfrm>
          <a:prstGeom prst="rect">
            <a:avLst/>
          </a:prstGeom>
          <a:solidFill>
            <a:srgbClr val="DC2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DC2B4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ED08B6-DF26-4143-B9F3-BABA2CA0802B}"/>
              </a:ext>
            </a:extLst>
          </p:cNvPr>
          <p:cNvSpPr txBox="1"/>
          <p:nvPr/>
        </p:nvSpPr>
        <p:spPr>
          <a:xfrm>
            <a:off x="904943" y="2334606"/>
            <a:ext cx="10349698" cy="255454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/>
            <a:r>
              <a:rPr lang="da-DK" sz="8000" b="1" dirty="0">
                <a:ln w="12700"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VI STÅR BAG </a:t>
            </a:r>
            <a:r>
              <a:rPr lang="da-DK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DANSKE ATLETER</a:t>
            </a:r>
          </a:p>
        </p:txBody>
      </p:sp>
    </p:spTree>
    <p:extLst>
      <p:ext uri="{BB962C8B-B14F-4D97-AF65-F5344CB8AC3E}">
        <p14:creationId xmlns:p14="http://schemas.microsoft.com/office/powerpoint/2010/main" val="3203577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93B78-D89C-8546-A1A5-D0F6E0A4B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" t="17859" r="16178"/>
          <a:stretch/>
        </p:blipFill>
        <p:spPr>
          <a:xfrm>
            <a:off x="3703414" y="1221827"/>
            <a:ext cx="8711970" cy="5766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E1781-E696-A24E-BFBE-FDDA45A14E2F}"/>
              </a:ext>
            </a:extLst>
          </p:cNvPr>
          <p:cNvSpPr txBox="1"/>
          <p:nvPr/>
        </p:nvSpPr>
        <p:spPr>
          <a:xfrm>
            <a:off x="1697187" y="2475140"/>
            <a:ext cx="7561113" cy="378565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dag</a:t>
            </a:r>
          </a:p>
        </p:txBody>
      </p:sp>
    </p:spTree>
    <p:extLst>
      <p:ext uri="{BB962C8B-B14F-4D97-AF65-F5344CB8AC3E}">
        <p14:creationId xmlns:p14="http://schemas.microsoft.com/office/powerpoint/2010/main" val="376264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747A51-C9A9-8549-92A3-95D7CE567608}"/>
              </a:ext>
            </a:extLst>
          </p:cNvPr>
          <p:cNvSpPr txBox="1"/>
          <p:nvPr/>
        </p:nvSpPr>
        <p:spPr>
          <a:xfrm>
            <a:off x="453813" y="2761967"/>
            <a:ext cx="11284374" cy="1169551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</a:t>
            </a:r>
            <a:r>
              <a:rPr kumimoji="0" lang="da-DK" sz="7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</a:t>
            </a:r>
            <a:endParaRPr kumimoji="0" lang="da-DK" sz="7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4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Overblik over elitesportsordningen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355636"/>
            <a:ext cx="10742506" cy="1398268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Personer og ansvar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Rammer og muligheder</a:t>
            </a:r>
          </a:p>
        </p:txBody>
      </p:sp>
    </p:spTree>
    <p:extLst>
      <p:ext uri="{BB962C8B-B14F-4D97-AF65-F5344CB8AC3E}">
        <p14:creationId xmlns:p14="http://schemas.microsoft.com/office/powerpoint/2010/main" val="354516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Rammer og regler for eliteidrætselever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464082"/>
            <a:ext cx="7152639" cy="351205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Morgentræning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Sportsligt fravær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Hvem henvender eliteidrætselever sig til?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Hvem henvender lærer sig til, når atlet har fravær?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Aftaler om skriftlige opgaver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Virtuelle redskaber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tudy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buddy</a:t>
            </a: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Xx</a:t>
            </a: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F8364D9-BB1F-4727-8081-E8C886BDEF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5072" y="994126"/>
            <a:ext cx="6731541" cy="87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Eliteidrætselever er forskellige som alle andre – </a:t>
            </a:r>
            <a:r>
              <a:rPr kumimoji="0" lang="da-DK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meeen</a:t>
            </a: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…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369811"/>
            <a:ext cx="4998719" cy="430887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Når de er bedst: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Motiveret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Kan se mening med Dual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Career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Vedholdenhed og hårdt arbejde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Ambitiøs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Tager styring og ansvar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Opsøgende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Har klare mål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Engagerede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Nyder planlægning og struktur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Være på når de skal være det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ruger uddannelse til at blive klogere og skabe mening og muligheder i fremtiden.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BA8C225C-B334-41B4-8076-AD3D1F1EA091}"/>
              </a:ext>
            </a:extLst>
          </p:cNvPr>
          <p:cNvSpPr txBox="1"/>
          <p:nvPr/>
        </p:nvSpPr>
        <p:spPr>
          <a:xfrm>
            <a:off x="6096000" y="2345214"/>
            <a:ext cx="4998719" cy="378565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Når de er værst: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Umotiveret - Skolen er en plan 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Tager for meget udgangspunkt i sin sportsidentitet  -svært ved a se hvad uddannelse bruges til?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 kun uddannelse som noget at falde tilbage på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Flygtige. God den ene dag...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Vælger de lette løsninger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Venter på at få det serveret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Fralægger sig ansvar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Manglende overblik og plan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TD-fravær er en undskyldning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Stadig i omklædningsrummet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Prioriterer og planlægger dårligt</a:t>
            </a:r>
            <a:b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5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446831" y="927451"/>
            <a:ext cx="11280113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Udfordringer for en eliteidrætselev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6278034" y="2061467"/>
            <a:ext cx="5198744" cy="4550798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Sportsligt fravær fra undervisning 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faglige huller og mindre kontinuitet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‘Krav’ fra mange arenaer (skole, sport, venner, familie)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Sæsonudsving, uens uger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Ydre påvirkninger i sporten - Selektion, Skader, Økonomi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ungdomselite til seniorelite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Overskud til overblik - sin egen manager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Tackle følelse af at være bagud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Kunne kommunikere med mange voksne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Komme igen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E2DF93F-58D2-4F6B-AEE3-73C5102C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22" y="927451"/>
            <a:ext cx="5039999" cy="109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44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5432462" y="2621583"/>
            <a:ext cx="5198744" cy="2819554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 indgå til vis grad i eliteidrætsmiljøet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Kender til elevens hverdag og viser gerne interesse - sæsonen,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setup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brug et idrætsord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Anerkende deres indsatser og forsøg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Sætter krav og faste rammer, men er fleksibel.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Langtidsplanlægger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Elev-elev hjælp: Hold fast i lektiemakker-ordning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 eleven - sender evt. videre til samtale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E2DF93F-58D2-4F6B-AEE3-73C5102C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81" y="1025264"/>
            <a:ext cx="3858177" cy="5052773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46FE7ADE-2BE0-4B4E-9CF5-8452342E4F32}"/>
              </a:ext>
            </a:extLst>
          </p:cNvPr>
          <p:cNvSpPr txBox="1"/>
          <p:nvPr/>
        </p:nvSpPr>
        <p:spPr>
          <a:xfrm>
            <a:off x="5445652" y="927451"/>
            <a:ext cx="7073144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Den ‘gode’ lærer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eliteidrætsvinklen </a:t>
            </a:r>
          </a:p>
        </p:txBody>
      </p:sp>
    </p:spTree>
    <p:extLst>
      <p:ext uri="{BB962C8B-B14F-4D97-AF65-F5344CB8AC3E}">
        <p14:creationId xmlns:p14="http://schemas.microsoft.com/office/powerpoint/2010/main" val="429572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5432462" y="2555597"/>
            <a:ext cx="5198744" cy="3165803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Træn dem i at lave flere forskellige målsætninger – proces, resultat- og præstationsmål. Ha’ især fokus på proces-mål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Italesæt og gør skolen til det trygge og stabile - mindre highs og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lows</a:t>
            </a: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 eleverne for at komme i skole en gang imellem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 med planlægning ved fravær f.eks.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Fokus på de positive ting som eliteidrætseleverne lærer i skolen og som kan overføres til sport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E2DF93F-58D2-4F6B-AEE3-73C5102C30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81" y="1025264"/>
            <a:ext cx="3858177" cy="5052773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46FE7ADE-2BE0-4B4E-9CF5-8452342E4F32}"/>
              </a:ext>
            </a:extLst>
          </p:cNvPr>
          <p:cNvSpPr txBox="1"/>
          <p:nvPr/>
        </p:nvSpPr>
        <p:spPr>
          <a:xfrm>
            <a:off x="5445652" y="927451"/>
            <a:ext cx="7073144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Den ‘gode’ lærer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eliteidrætsvinklen </a:t>
            </a:r>
          </a:p>
        </p:txBody>
      </p:sp>
    </p:spTree>
    <p:extLst>
      <p:ext uri="{BB962C8B-B14F-4D97-AF65-F5344CB8AC3E}">
        <p14:creationId xmlns:p14="http://schemas.microsoft.com/office/powerpoint/2010/main" val="169547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724747" y="606203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Eksempel på ugeskema for eliteidrætselev</a:t>
            </a:r>
          </a:p>
        </p:txBody>
      </p:sp>
      <p:pic>
        <p:nvPicPr>
          <p:cNvPr id="4" name="Google Shape;98;p18">
            <a:extLst>
              <a:ext uri="{FF2B5EF4-FFF2-40B4-BE49-F238E27FC236}">
                <a16:creationId xmlns:a16="http://schemas.microsoft.com/office/drawing/2014/main" id="{FEDCB42A-0AC5-4C4A-888C-AC994873B09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4601" y="1923126"/>
            <a:ext cx="8342797" cy="4328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494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6920C635-FE1C-4749-B1A9-80BDF51B5782}" vid="{BAD5C90C-D9C6-471B-A15C-234C1FFA30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3F81804712514682CCE7452CD89431" ma:contentTypeVersion="16" ma:contentTypeDescription="Opret et nyt dokument." ma:contentTypeScope="" ma:versionID="0f34e864b484e351e7a3a1346320feee">
  <xsd:schema xmlns:xsd="http://www.w3.org/2001/XMLSchema" xmlns:xs="http://www.w3.org/2001/XMLSchema" xmlns:p="http://schemas.microsoft.com/office/2006/metadata/properties" xmlns:ns2="20741a84-6104-4cdc-8c70-eca0c2de1303" xmlns:ns3="30fd8fb3-0b55-40c5-8c15-3a3ad201fdd3" targetNamespace="http://schemas.microsoft.com/office/2006/metadata/properties" ma:root="true" ma:fieldsID="11be68a5070bcdb2210a2fb0659b1b3d" ns2:_="" ns3:_="">
    <xsd:import namespace="20741a84-6104-4cdc-8c70-eca0c2de1303"/>
    <xsd:import namespace="30fd8fb3-0b55-40c5-8c15-3a3ad201fd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41a84-6104-4cdc-8c70-eca0c2de13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ed20f0dd-e1f0-4e77-8298-b8f9fd3871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fd8fb3-0b55-40c5-8c15-3a3ad201fdd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97c4700-08ce-440f-b646-854beea9609e}" ma:internalName="TaxCatchAll" ma:showField="CatchAllData" ma:web="30fd8fb3-0b55-40c5-8c15-3a3ad201fd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fd8fb3-0b55-40c5-8c15-3a3ad201fdd3" xsi:nil="true"/>
    <lcf76f155ced4ddcb4097134ff3c332f xmlns="20741a84-6104-4cdc-8c70-eca0c2de13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27CCDA3-519F-4D6A-8C97-9B6CA753EC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741a84-6104-4cdc-8c70-eca0c2de1303"/>
    <ds:schemaRef ds:uri="30fd8fb3-0b55-40c5-8c15-3a3ad201fd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99E653-1A02-4447-BBD8-7F019138FE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5AE3C1-BCD2-4836-848E-06697CC82F6B}">
  <ds:schemaRefs>
    <ds:schemaRef ds:uri="http://schemas.microsoft.com/office/2006/metadata/properties"/>
    <ds:schemaRef ds:uri="http://schemas.microsoft.com/office/infopath/2007/PartnerControls"/>
    <ds:schemaRef ds:uri="30fd8fb3-0b55-40c5-8c15-3a3ad201fdd3"/>
    <ds:schemaRef ds:uri="20741a84-6104-4cdc-8c70-eca0c2de13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916</Words>
  <Application>Microsoft Office PowerPoint</Application>
  <PresentationFormat>Widescreen</PresentationFormat>
  <Paragraphs>164</Paragraphs>
  <Slides>19</Slides>
  <Notes>19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Courier New</vt:lpstr>
      <vt:lpstr>Office Theme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Søren Smidt</dc:creator>
  <cp:lastModifiedBy>Mads Sejerøe Jørgensen</cp:lastModifiedBy>
  <cp:revision>47</cp:revision>
  <dcterms:created xsi:type="dcterms:W3CDTF">2018-04-11T09:10:54Z</dcterms:created>
  <dcterms:modified xsi:type="dcterms:W3CDTF">2022-12-01T11:36:09Z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0x010100473F81804712514682CCE7452CD89431</vt:lpwstr>
  </property>
  <property fmtid="{D5CDD505-2E9C-101B-9397-08002B2CF9AE}" pid="3" name="MediaServiceImageTags">
    <vt:lpwstr/>
  </property>
</Properties>
</file>